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1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25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  <p:sldMasterId id="2147483660" r:id="rId2"/>
    <p:sldMasterId id="2147483672" r:id="rId3"/>
  </p:sldMasterIdLst>
  <p:notesMasterIdLst>
    <p:notesMasterId r:id="rId58"/>
  </p:notesMasterIdLst>
  <p:sldIdLst>
    <p:sldId id="256" r:id="rId4"/>
    <p:sldId id="983" r:id="rId5"/>
    <p:sldId id="293" r:id="rId6"/>
    <p:sldId id="379" r:id="rId7"/>
    <p:sldId id="3034" r:id="rId8"/>
    <p:sldId id="3035" r:id="rId9"/>
    <p:sldId id="3036" r:id="rId10"/>
    <p:sldId id="2969" r:id="rId11"/>
    <p:sldId id="3041" r:id="rId12"/>
    <p:sldId id="3042" r:id="rId13"/>
    <p:sldId id="984" r:id="rId14"/>
    <p:sldId id="392" r:id="rId15"/>
    <p:sldId id="259" r:id="rId16"/>
    <p:sldId id="2982" r:id="rId17"/>
    <p:sldId id="377" r:id="rId18"/>
    <p:sldId id="982" r:id="rId19"/>
    <p:sldId id="2958" r:id="rId20"/>
    <p:sldId id="986" r:id="rId21"/>
    <p:sldId id="3043" r:id="rId22"/>
    <p:sldId id="2926" r:id="rId23"/>
    <p:sldId id="1003" r:id="rId24"/>
    <p:sldId id="928" r:id="rId25"/>
    <p:sldId id="993" r:id="rId26"/>
    <p:sldId id="2983" r:id="rId27"/>
    <p:sldId id="3033" r:id="rId28"/>
    <p:sldId id="2936" r:id="rId29"/>
    <p:sldId id="2979" r:id="rId30"/>
    <p:sldId id="2985" r:id="rId31"/>
    <p:sldId id="3037" r:id="rId32"/>
    <p:sldId id="3038" r:id="rId33"/>
    <p:sldId id="3031" r:id="rId34"/>
    <p:sldId id="3032" r:id="rId35"/>
    <p:sldId id="3012" r:id="rId36"/>
    <p:sldId id="987" r:id="rId37"/>
    <p:sldId id="3039" r:id="rId38"/>
    <p:sldId id="967" r:id="rId39"/>
    <p:sldId id="474" r:id="rId40"/>
    <p:sldId id="958" r:id="rId41"/>
    <p:sldId id="971" r:id="rId42"/>
    <p:sldId id="258" r:id="rId43"/>
    <p:sldId id="968" r:id="rId44"/>
    <p:sldId id="365" r:id="rId45"/>
    <p:sldId id="943" r:id="rId46"/>
    <p:sldId id="410" r:id="rId47"/>
    <p:sldId id="901" r:id="rId48"/>
    <p:sldId id="895" r:id="rId49"/>
    <p:sldId id="290" r:id="rId50"/>
    <p:sldId id="944" r:id="rId51"/>
    <p:sldId id="456" r:id="rId52"/>
    <p:sldId id="455" r:id="rId53"/>
    <p:sldId id="924" r:id="rId54"/>
    <p:sldId id="260" r:id="rId55"/>
    <p:sldId id="988" r:id="rId56"/>
    <p:sldId id="3040" r:id="rId57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8754DEF1-5BA4-CA4B-8356-5329D8FC25D7}">
          <p14:sldIdLst>
            <p14:sldId id="256"/>
          </p14:sldIdLst>
        </p14:section>
        <p14:section name="Context" id="{93EC5C0F-61B7-9044-AC5D-17FFD9C0BD2B}">
          <p14:sldIdLst>
            <p14:sldId id="983"/>
            <p14:sldId id="293"/>
            <p14:sldId id="379"/>
            <p14:sldId id="3034"/>
            <p14:sldId id="3035"/>
            <p14:sldId id="3036"/>
            <p14:sldId id="2969"/>
            <p14:sldId id="3041"/>
            <p14:sldId id="3042"/>
          </p14:sldIdLst>
        </p14:section>
        <p14:section name="Goal" id="{5EC985D9-F143-7D49-9FF6-38F474F6BED8}">
          <p14:sldIdLst>
            <p14:sldId id="984"/>
            <p14:sldId id="392"/>
          </p14:sldIdLst>
        </p14:section>
        <p14:section name="Criteria" id="{2A846EB3-A59E-4F45-B4FD-4FA29A7065B6}">
          <p14:sldIdLst>
            <p14:sldId id="259"/>
            <p14:sldId id="2982"/>
            <p14:sldId id="377"/>
          </p14:sldIdLst>
        </p14:section>
        <p14:section name="Output" id="{CD81C740-4F25-134C-8F92-C16D2BEC1BD8}">
          <p14:sldIdLst>
            <p14:sldId id="982"/>
            <p14:sldId id="2958"/>
          </p14:sldIdLst>
        </p14:section>
        <p14:section name="Organized Activities" id="{EB3C3714-8969-F748-A3EB-E41E4FBB3C59}">
          <p14:sldIdLst>
            <p14:sldId id="986"/>
            <p14:sldId id="3043"/>
            <p14:sldId id="2926"/>
            <p14:sldId id="1003"/>
            <p14:sldId id="928"/>
            <p14:sldId id="993"/>
            <p14:sldId id="2983"/>
            <p14:sldId id="3033"/>
            <p14:sldId id="2936"/>
            <p14:sldId id="2979"/>
            <p14:sldId id="2985"/>
            <p14:sldId id="3037"/>
            <p14:sldId id="3038"/>
            <p14:sldId id="3031"/>
            <p14:sldId id="3032"/>
            <p14:sldId id="3012"/>
            <p14:sldId id="987"/>
          </p14:sldIdLst>
        </p14:section>
        <p14:section name="Input" id="{80DF5C6D-B734-D545-8CE8-C09445DD74B7}">
          <p14:sldIdLst>
            <p14:sldId id="3039"/>
            <p14:sldId id="967"/>
            <p14:sldId id="474"/>
            <p14:sldId id="958"/>
            <p14:sldId id="971"/>
            <p14:sldId id="258"/>
            <p14:sldId id="968"/>
            <p14:sldId id="365"/>
            <p14:sldId id="943"/>
            <p14:sldId id="410"/>
            <p14:sldId id="901"/>
            <p14:sldId id="895"/>
            <p14:sldId id="290"/>
            <p14:sldId id="944"/>
            <p14:sldId id="456"/>
            <p14:sldId id="455"/>
            <p14:sldId id="924"/>
          </p14:sldIdLst>
        </p14:section>
        <p14:section name="Boundary Conditions" id="{B1A08D50-9350-814D-9651-ED8E098E7696}">
          <p14:sldIdLst>
            <p14:sldId id="260"/>
            <p14:sldId id="988"/>
            <p14:sldId id="304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088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960"/>
    <p:restoredTop sz="94714"/>
  </p:normalViewPr>
  <p:slideViewPr>
    <p:cSldViewPr snapToGrid="0">
      <p:cViewPr varScale="1">
        <p:scale>
          <a:sx n="172" d="100"/>
          <a:sy n="172" d="100"/>
        </p:scale>
        <p:origin x="216" y="6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61" Type="http://schemas.openxmlformats.org/officeDocument/2006/relationships/theme" Target="theme/theme1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presProps" Target="presProps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5306CEC-2AF3-D546-9085-A9255C1D28A8}" type="doc">
      <dgm:prSet loTypeId="urn:microsoft.com/office/officeart/2005/8/layout/cycle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711C705-7A47-E74A-B279-AD783FE33F7F}">
      <dgm:prSet phldrT="[Text]"/>
      <dgm:spPr/>
      <dgm:t>
        <a:bodyPr/>
        <a:lstStyle/>
        <a:p>
          <a:r>
            <a:rPr lang="en-US" dirty="0"/>
            <a:t>Normal Science</a:t>
          </a:r>
        </a:p>
      </dgm:t>
    </dgm:pt>
    <dgm:pt modelId="{889FA6FD-E77B-824D-B59A-3B79F5CA62F0}" type="parTrans" cxnId="{6137043D-3A41-0E47-B7C5-1CDBCA479EDC}">
      <dgm:prSet/>
      <dgm:spPr/>
      <dgm:t>
        <a:bodyPr/>
        <a:lstStyle/>
        <a:p>
          <a:endParaRPr lang="en-US"/>
        </a:p>
      </dgm:t>
    </dgm:pt>
    <dgm:pt modelId="{23A34ECF-28EC-DC49-B448-CD162D0AF309}" type="sibTrans" cxnId="{6137043D-3A41-0E47-B7C5-1CDBCA479EDC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3E932FF7-0803-174F-B13B-4E932F839D61}">
      <dgm:prSet phldrT="[Text]"/>
      <dgm:spPr/>
      <dgm:t>
        <a:bodyPr/>
        <a:lstStyle/>
        <a:p>
          <a:r>
            <a:rPr lang="en-US" dirty="0"/>
            <a:t>Model </a:t>
          </a:r>
        </a:p>
        <a:p>
          <a:r>
            <a:rPr lang="en-US" dirty="0"/>
            <a:t>Drift</a:t>
          </a:r>
        </a:p>
      </dgm:t>
    </dgm:pt>
    <dgm:pt modelId="{91743D6E-421A-CA44-A2B2-34334DE337C1}" type="parTrans" cxnId="{7F1C6044-B897-C54B-979E-6DF1AA7E22DB}">
      <dgm:prSet/>
      <dgm:spPr/>
      <dgm:t>
        <a:bodyPr/>
        <a:lstStyle/>
        <a:p>
          <a:endParaRPr lang="en-US"/>
        </a:p>
      </dgm:t>
    </dgm:pt>
    <dgm:pt modelId="{56D1DBCC-BF94-904F-97B0-A663E9E8B3BD}" type="sibTrans" cxnId="{7F1C6044-B897-C54B-979E-6DF1AA7E22DB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0F4789E6-7CAF-3847-B886-243438406906}">
      <dgm:prSet phldrT="[Text]"/>
      <dgm:spPr/>
      <dgm:t>
        <a:bodyPr/>
        <a:lstStyle/>
        <a:p>
          <a:r>
            <a:rPr lang="en-US" dirty="0"/>
            <a:t>Model Crisis</a:t>
          </a:r>
        </a:p>
      </dgm:t>
    </dgm:pt>
    <dgm:pt modelId="{E25790A8-B8CD-2A4B-AAE3-F6844E32B529}" type="parTrans" cxnId="{7590C3D5-E3C8-084E-96E7-3428589077C5}">
      <dgm:prSet/>
      <dgm:spPr/>
      <dgm:t>
        <a:bodyPr/>
        <a:lstStyle/>
        <a:p>
          <a:endParaRPr lang="en-US"/>
        </a:p>
      </dgm:t>
    </dgm:pt>
    <dgm:pt modelId="{5226A3A3-70A9-E346-8A13-19FD7605E25E}" type="sibTrans" cxnId="{7590C3D5-E3C8-084E-96E7-3428589077C5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C96AE666-6B7B-2243-831B-F972694786EC}">
      <dgm:prSet phldrT="[Text]"/>
      <dgm:spPr/>
      <dgm:t>
        <a:bodyPr/>
        <a:lstStyle/>
        <a:p>
          <a:r>
            <a:rPr lang="en-US" dirty="0"/>
            <a:t>Model Revolution</a:t>
          </a:r>
        </a:p>
      </dgm:t>
    </dgm:pt>
    <dgm:pt modelId="{95DCCD1F-B369-854B-88E9-0F724CFADAB2}" type="parTrans" cxnId="{E22F849E-58DE-4E48-A3F3-D49977342050}">
      <dgm:prSet/>
      <dgm:spPr/>
      <dgm:t>
        <a:bodyPr/>
        <a:lstStyle/>
        <a:p>
          <a:endParaRPr lang="en-US"/>
        </a:p>
      </dgm:t>
    </dgm:pt>
    <dgm:pt modelId="{216DFF57-C637-3D47-8627-11845A79015E}" type="sibTrans" cxnId="{E22F849E-58DE-4E48-A3F3-D49977342050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1F716C1F-6396-6F4D-B456-ACB64C969FAE}">
      <dgm:prSet phldrT="[Text]"/>
      <dgm:spPr/>
      <dgm:t>
        <a:bodyPr/>
        <a:lstStyle/>
        <a:p>
          <a:r>
            <a:rPr lang="en-US" b="1" dirty="0">
              <a:solidFill>
                <a:srgbClr val="FF0000"/>
              </a:solidFill>
            </a:rPr>
            <a:t>Paradigm</a:t>
          </a:r>
        </a:p>
        <a:p>
          <a:r>
            <a:rPr lang="en-US" dirty="0"/>
            <a:t>Change</a:t>
          </a:r>
        </a:p>
      </dgm:t>
    </dgm:pt>
    <dgm:pt modelId="{BDCFA276-CDEB-5C4C-8555-67EA554BAA1A}" type="parTrans" cxnId="{16146386-3318-BB42-BDE2-4BA0FE4AB9EE}">
      <dgm:prSet/>
      <dgm:spPr/>
      <dgm:t>
        <a:bodyPr/>
        <a:lstStyle/>
        <a:p>
          <a:endParaRPr lang="en-US"/>
        </a:p>
      </dgm:t>
    </dgm:pt>
    <dgm:pt modelId="{F4CB4480-7E7D-8745-969A-B747186AD670}" type="sibTrans" cxnId="{16146386-3318-BB42-BDE2-4BA0FE4AB9EE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0AD5A17E-543B-404A-ACEA-A91D4DDCF1E3}" type="pres">
      <dgm:prSet presAssocID="{55306CEC-2AF3-D546-9085-A9255C1D28A8}" presName="cycle" presStyleCnt="0">
        <dgm:presLayoutVars>
          <dgm:dir/>
          <dgm:resizeHandles val="exact"/>
        </dgm:presLayoutVars>
      </dgm:prSet>
      <dgm:spPr/>
    </dgm:pt>
    <dgm:pt modelId="{43E623AD-788C-4D43-BEBB-E0B1F1CE3AE3}" type="pres">
      <dgm:prSet presAssocID="{3711C705-7A47-E74A-B279-AD783FE33F7F}" presName="dummy" presStyleCnt="0"/>
      <dgm:spPr/>
    </dgm:pt>
    <dgm:pt modelId="{9ACDD540-658B-1F4B-9128-BBD97C21052D}" type="pres">
      <dgm:prSet presAssocID="{3711C705-7A47-E74A-B279-AD783FE33F7F}" presName="node" presStyleLbl="revTx" presStyleIdx="0" presStyleCnt="5">
        <dgm:presLayoutVars>
          <dgm:bulletEnabled val="1"/>
        </dgm:presLayoutVars>
      </dgm:prSet>
      <dgm:spPr/>
    </dgm:pt>
    <dgm:pt modelId="{C3A2FB52-DAE4-1342-973F-1F1A9B44189F}" type="pres">
      <dgm:prSet presAssocID="{23A34ECF-28EC-DC49-B448-CD162D0AF309}" presName="sibTrans" presStyleLbl="node1" presStyleIdx="0" presStyleCnt="5"/>
      <dgm:spPr/>
    </dgm:pt>
    <dgm:pt modelId="{6DB58FB9-0ED5-EF4D-902F-C4DD7663D933}" type="pres">
      <dgm:prSet presAssocID="{3E932FF7-0803-174F-B13B-4E932F839D61}" presName="dummy" presStyleCnt="0"/>
      <dgm:spPr/>
    </dgm:pt>
    <dgm:pt modelId="{1BD312BE-9660-0446-89A5-739A7ECD8333}" type="pres">
      <dgm:prSet presAssocID="{3E932FF7-0803-174F-B13B-4E932F839D61}" presName="node" presStyleLbl="revTx" presStyleIdx="1" presStyleCnt="5">
        <dgm:presLayoutVars>
          <dgm:bulletEnabled val="1"/>
        </dgm:presLayoutVars>
      </dgm:prSet>
      <dgm:spPr/>
    </dgm:pt>
    <dgm:pt modelId="{43E86D08-C1F7-E644-8F62-6252305C9975}" type="pres">
      <dgm:prSet presAssocID="{56D1DBCC-BF94-904F-97B0-A663E9E8B3BD}" presName="sibTrans" presStyleLbl="node1" presStyleIdx="1" presStyleCnt="5"/>
      <dgm:spPr/>
    </dgm:pt>
    <dgm:pt modelId="{A3041932-0B6D-7B4B-910F-1604FC8F5FB9}" type="pres">
      <dgm:prSet presAssocID="{0F4789E6-7CAF-3847-B886-243438406906}" presName="dummy" presStyleCnt="0"/>
      <dgm:spPr/>
    </dgm:pt>
    <dgm:pt modelId="{72205650-2408-0A4C-98FA-7B09AD159B06}" type="pres">
      <dgm:prSet presAssocID="{0F4789E6-7CAF-3847-B886-243438406906}" presName="node" presStyleLbl="revTx" presStyleIdx="2" presStyleCnt="5">
        <dgm:presLayoutVars>
          <dgm:bulletEnabled val="1"/>
        </dgm:presLayoutVars>
      </dgm:prSet>
      <dgm:spPr/>
    </dgm:pt>
    <dgm:pt modelId="{31E129FE-E5D5-FB46-BD01-1F01A59E0FE8}" type="pres">
      <dgm:prSet presAssocID="{5226A3A3-70A9-E346-8A13-19FD7605E25E}" presName="sibTrans" presStyleLbl="node1" presStyleIdx="2" presStyleCnt="5"/>
      <dgm:spPr/>
    </dgm:pt>
    <dgm:pt modelId="{52EF4F4A-FE89-7147-B669-77715F875942}" type="pres">
      <dgm:prSet presAssocID="{C96AE666-6B7B-2243-831B-F972694786EC}" presName="dummy" presStyleCnt="0"/>
      <dgm:spPr/>
    </dgm:pt>
    <dgm:pt modelId="{CD36CC79-C2DC-F64E-AC2E-820ADE7C7E49}" type="pres">
      <dgm:prSet presAssocID="{C96AE666-6B7B-2243-831B-F972694786EC}" presName="node" presStyleLbl="revTx" presStyleIdx="3" presStyleCnt="5">
        <dgm:presLayoutVars>
          <dgm:bulletEnabled val="1"/>
        </dgm:presLayoutVars>
      </dgm:prSet>
      <dgm:spPr/>
    </dgm:pt>
    <dgm:pt modelId="{5B9DFB95-D16C-764A-A5DB-81AC099630B9}" type="pres">
      <dgm:prSet presAssocID="{216DFF57-C637-3D47-8627-11845A79015E}" presName="sibTrans" presStyleLbl="node1" presStyleIdx="3" presStyleCnt="5"/>
      <dgm:spPr/>
    </dgm:pt>
    <dgm:pt modelId="{25109F8F-B668-9F46-A4B9-848C6C1D2851}" type="pres">
      <dgm:prSet presAssocID="{1F716C1F-6396-6F4D-B456-ACB64C969FAE}" presName="dummy" presStyleCnt="0"/>
      <dgm:spPr/>
    </dgm:pt>
    <dgm:pt modelId="{88F273A7-6B9F-6C46-9447-E233F44A0364}" type="pres">
      <dgm:prSet presAssocID="{1F716C1F-6396-6F4D-B456-ACB64C969FAE}" presName="node" presStyleLbl="revTx" presStyleIdx="4" presStyleCnt="5">
        <dgm:presLayoutVars>
          <dgm:bulletEnabled val="1"/>
        </dgm:presLayoutVars>
      </dgm:prSet>
      <dgm:spPr/>
    </dgm:pt>
    <dgm:pt modelId="{7605BA16-B350-D749-B40A-7CCE0102499D}" type="pres">
      <dgm:prSet presAssocID="{F4CB4480-7E7D-8745-969A-B747186AD670}" presName="sibTrans" presStyleLbl="node1" presStyleIdx="4" presStyleCnt="5"/>
      <dgm:spPr/>
    </dgm:pt>
  </dgm:ptLst>
  <dgm:cxnLst>
    <dgm:cxn modelId="{F2B63410-B548-594F-98A7-B52DD30FE127}" type="presOf" srcId="{0F4789E6-7CAF-3847-B886-243438406906}" destId="{72205650-2408-0A4C-98FA-7B09AD159B06}" srcOrd="0" destOrd="0" presId="urn:microsoft.com/office/officeart/2005/8/layout/cycle1"/>
    <dgm:cxn modelId="{8BA2062B-15F8-524C-BE15-171DB6411319}" type="presOf" srcId="{23A34ECF-28EC-DC49-B448-CD162D0AF309}" destId="{C3A2FB52-DAE4-1342-973F-1F1A9B44189F}" srcOrd="0" destOrd="0" presId="urn:microsoft.com/office/officeart/2005/8/layout/cycle1"/>
    <dgm:cxn modelId="{E3211E39-81F2-4444-95A6-3A23E3171DDB}" type="presOf" srcId="{C96AE666-6B7B-2243-831B-F972694786EC}" destId="{CD36CC79-C2DC-F64E-AC2E-820ADE7C7E49}" srcOrd="0" destOrd="0" presId="urn:microsoft.com/office/officeart/2005/8/layout/cycle1"/>
    <dgm:cxn modelId="{6137043D-3A41-0E47-B7C5-1CDBCA479EDC}" srcId="{55306CEC-2AF3-D546-9085-A9255C1D28A8}" destId="{3711C705-7A47-E74A-B279-AD783FE33F7F}" srcOrd="0" destOrd="0" parTransId="{889FA6FD-E77B-824D-B59A-3B79F5CA62F0}" sibTransId="{23A34ECF-28EC-DC49-B448-CD162D0AF309}"/>
    <dgm:cxn modelId="{0FDFC740-8D42-DE49-A963-9AAABF67F40C}" type="presOf" srcId="{3E932FF7-0803-174F-B13B-4E932F839D61}" destId="{1BD312BE-9660-0446-89A5-739A7ECD8333}" srcOrd="0" destOrd="0" presId="urn:microsoft.com/office/officeart/2005/8/layout/cycle1"/>
    <dgm:cxn modelId="{7F1C6044-B897-C54B-979E-6DF1AA7E22DB}" srcId="{55306CEC-2AF3-D546-9085-A9255C1D28A8}" destId="{3E932FF7-0803-174F-B13B-4E932F839D61}" srcOrd="1" destOrd="0" parTransId="{91743D6E-421A-CA44-A2B2-34334DE337C1}" sibTransId="{56D1DBCC-BF94-904F-97B0-A663E9E8B3BD}"/>
    <dgm:cxn modelId="{8BB8824A-6FBE-6F46-B41C-BD25ABBC420F}" type="presOf" srcId="{3711C705-7A47-E74A-B279-AD783FE33F7F}" destId="{9ACDD540-658B-1F4B-9128-BBD97C21052D}" srcOrd="0" destOrd="0" presId="urn:microsoft.com/office/officeart/2005/8/layout/cycle1"/>
    <dgm:cxn modelId="{08460152-BCC1-BF44-8353-1303B6132E87}" type="presOf" srcId="{56D1DBCC-BF94-904F-97B0-A663E9E8B3BD}" destId="{43E86D08-C1F7-E644-8F62-6252305C9975}" srcOrd="0" destOrd="0" presId="urn:microsoft.com/office/officeart/2005/8/layout/cycle1"/>
    <dgm:cxn modelId="{D68D4A54-C4FB-5949-8E0B-110A53FB7267}" type="presOf" srcId="{55306CEC-2AF3-D546-9085-A9255C1D28A8}" destId="{0AD5A17E-543B-404A-ACEA-A91D4DDCF1E3}" srcOrd="0" destOrd="0" presId="urn:microsoft.com/office/officeart/2005/8/layout/cycle1"/>
    <dgm:cxn modelId="{B7777968-7833-F441-91E0-4A1214CC2C2E}" type="presOf" srcId="{F4CB4480-7E7D-8745-969A-B747186AD670}" destId="{7605BA16-B350-D749-B40A-7CCE0102499D}" srcOrd="0" destOrd="0" presId="urn:microsoft.com/office/officeart/2005/8/layout/cycle1"/>
    <dgm:cxn modelId="{33F7CB6D-4110-2048-87C7-7078288A7352}" type="presOf" srcId="{5226A3A3-70A9-E346-8A13-19FD7605E25E}" destId="{31E129FE-E5D5-FB46-BD01-1F01A59E0FE8}" srcOrd="0" destOrd="0" presId="urn:microsoft.com/office/officeart/2005/8/layout/cycle1"/>
    <dgm:cxn modelId="{C1B39B6E-252F-A940-99C0-4BF69C10621A}" type="presOf" srcId="{1F716C1F-6396-6F4D-B456-ACB64C969FAE}" destId="{88F273A7-6B9F-6C46-9447-E233F44A0364}" srcOrd="0" destOrd="0" presId="urn:microsoft.com/office/officeart/2005/8/layout/cycle1"/>
    <dgm:cxn modelId="{16146386-3318-BB42-BDE2-4BA0FE4AB9EE}" srcId="{55306CEC-2AF3-D546-9085-A9255C1D28A8}" destId="{1F716C1F-6396-6F4D-B456-ACB64C969FAE}" srcOrd="4" destOrd="0" parTransId="{BDCFA276-CDEB-5C4C-8555-67EA554BAA1A}" sibTransId="{F4CB4480-7E7D-8745-969A-B747186AD670}"/>
    <dgm:cxn modelId="{E22F849E-58DE-4E48-A3F3-D49977342050}" srcId="{55306CEC-2AF3-D546-9085-A9255C1D28A8}" destId="{C96AE666-6B7B-2243-831B-F972694786EC}" srcOrd="3" destOrd="0" parTransId="{95DCCD1F-B369-854B-88E9-0F724CFADAB2}" sibTransId="{216DFF57-C637-3D47-8627-11845A79015E}"/>
    <dgm:cxn modelId="{9E736FA5-3629-794D-BC83-D4EA428AD6A9}" type="presOf" srcId="{216DFF57-C637-3D47-8627-11845A79015E}" destId="{5B9DFB95-D16C-764A-A5DB-81AC099630B9}" srcOrd="0" destOrd="0" presId="urn:microsoft.com/office/officeart/2005/8/layout/cycle1"/>
    <dgm:cxn modelId="{7590C3D5-E3C8-084E-96E7-3428589077C5}" srcId="{55306CEC-2AF3-D546-9085-A9255C1D28A8}" destId="{0F4789E6-7CAF-3847-B886-243438406906}" srcOrd="2" destOrd="0" parTransId="{E25790A8-B8CD-2A4B-AAE3-F6844E32B529}" sibTransId="{5226A3A3-70A9-E346-8A13-19FD7605E25E}"/>
    <dgm:cxn modelId="{6D108E25-CBB6-E444-BF93-6F9DB0F7CCA3}" type="presParOf" srcId="{0AD5A17E-543B-404A-ACEA-A91D4DDCF1E3}" destId="{43E623AD-788C-4D43-BEBB-E0B1F1CE3AE3}" srcOrd="0" destOrd="0" presId="urn:microsoft.com/office/officeart/2005/8/layout/cycle1"/>
    <dgm:cxn modelId="{EBCBB983-A544-6744-9064-939F55264FB0}" type="presParOf" srcId="{0AD5A17E-543B-404A-ACEA-A91D4DDCF1E3}" destId="{9ACDD540-658B-1F4B-9128-BBD97C21052D}" srcOrd="1" destOrd="0" presId="urn:microsoft.com/office/officeart/2005/8/layout/cycle1"/>
    <dgm:cxn modelId="{5887A8E3-CC31-064B-8D1E-CC5D92803BB8}" type="presParOf" srcId="{0AD5A17E-543B-404A-ACEA-A91D4DDCF1E3}" destId="{C3A2FB52-DAE4-1342-973F-1F1A9B44189F}" srcOrd="2" destOrd="0" presId="urn:microsoft.com/office/officeart/2005/8/layout/cycle1"/>
    <dgm:cxn modelId="{0FFDD408-392A-2248-B181-22EAE3E9718D}" type="presParOf" srcId="{0AD5A17E-543B-404A-ACEA-A91D4DDCF1E3}" destId="{6DB58FB9-0ED5-EF4D-902F-C4DD7663D933}" srcOrd="3" destOrd="0" presId="urn:microsoft.com/office/officeart/2005/8/layout/cycle1"/>
    <dgm:cxn modelId="{040AB88C-D95A-D247-A5F4-54AC5F0E1D05}" type="presParOf" srcId="{0AD5A17E-543B-404A-ACEA-A91D4DDCF1E3}" destId="{1BD312BE-9660-0446-89A5-739A7ECD8333}" srcOrd="4" destOrd="0" presId="urn:microsoft.com/office/officeart/2005/8/layout/cycle1"/>
    <dgm:cxn modelId="{1602308F-8BA2-1D47-B6F0-86433728833B}" type="presParOf" srcId="{0AD5A17E-543B-404A-ACEA-A91D4DDCF1E3}" destId="{43E86D08-C1F7-E644-8F62-6252305C9975}" srcOrd="5" destOrd="0" presId="urn:microsoft.com/office/officeart/2005/8/layout/cycle1"/>
    <dgm:cxn modelId="{B30060FE-B485-594F-9DE5-7C6456EB1A4A}" type="presParOf" srcId="{0AD5A17E-543B-404A-ACEA-A91D4DDCF1E3}" destId="{A3041932-0B6D-7B4B-910F-1604FC8F5FB9}" srcOrd="6" destOrd="0" presId="urn:microsoft.com/office/officeart/2005/8/layout/cycle1"/>
    <dgm:cxn modelId="{FC678A8F-DB05-DA47-B65F-54B9E32A4052}" type="presParOf" srcId="{0AD5A17E-543B-404A-ACEA-A91D4DDCF1E3}" destId="{72205650-2408-0A4C-98FA-7B09AD159B06}" srcOrd="7" destOrd="0" presId="urn:microsoft.com/office/officeart/2005/8/layout/cycle1"/>
    <dgm:cxn modelId="{0165FCB1-3662-8D43-A928-5BEB4A567BC2}" type="presParOf" srcId="{0AD5A17E-543B-404A-ACEA-A91D4DDCF1E3}" destId="{31E129FE-E5D5-FB46-BD01-1F01A59E0FE8}" srcOrd="8" destOrd="0" presId="urn:microsoft.com/office/officeart/2005/8/layout/cycle1"/>
    <dgm:cxn modelId="{BAA9B46E-C8A7-4741-A83A-75232C78F607}" type="presParOf" srcId="{0AD5A17E-543B-404A-ACEA-A91D4DDCF1E3}" destId="{52EF4F4A-FE89-7147-B669-77715F875942}" srcOrd="9" destOrd="0" presId="urn:microsoft.com/office/officeart/2005/8/layout/cycle1"/>
    <dgm:cxn modelId="{ADAABC7D-485E-7942-9284-313254F2F770}" type="presParOf" srcId="{0AD5A17E-543B-404A-ACEA-A91D4DDCF1E3}" destId="{CD36CC79-C2DC-F64E-AC2E-820ADE7C7E49}" srcOrd="10" destOrd="0" presId="urn:microsoft.com/office/officeart/2005/8/layout/cycle1"/>
    <dgm:cxn modelId="{E2D6A001-1493-A848-B354-83031816254D}" type="presParOf" srcId="{0AD5A17E-543B-404A-ACEA-A91D4DDCF1E3}" destId="{5B9DFB95-D16C-764A-A5DB-81AC099630B9}" srcOrd="11" destOrd="0" presId="urn:microsoft.com/office/officeart/2005/8/layout/cycle1"/>
    <dgm:cxn modelId="{CDFEEAE9-7569-CD45-B9CB-47FCD4752474}" type="presParOf" srcId="{0AD5A17E-543B-404A-ACEA-A91D4DDCF1E3}" destId="{25109F8F-B668-9F46-A4B9-848C6C1D2851}" srcOrd="12" destOrd="0" presId="urn:microsoft.com/office/officeart/2005/8/layout/cycle1"/>
    <dgm:cxn modelId="{616B292A-BDF6-F244-AE7C-4795335338EA}" type="presParOf" srcId="{0AD5A17E-543B-404A-ACEA-A91D4DDCF1E3}" destId="{88F273A7-6B9F-6C46-9447-E233F44A0364}" srcOrd="13" destOrd="0" presId="urn:microsoft.com/office/officeart/2005/8/layout/cycle1"/>
    <dgm:cxn modelId="{1B7A3E73-9EA1-B644-9D1C-44462567E127}" type="presParOf" srcId="{0AD5A17E-543B-404A-ACEA-A91D4DDCF1E3}" destId="{7605BA16-B350-D749-B40A-7CCE0102499D}" srcOrd="14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5306CEC-2AF3-D546-9085-A9255C1D28A8}" type="doc">
      <dgm:prSet loTypeId="urn:microsoft.com/office/officeart/2005/8/layout/cycle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711C705-7A47-E74A-B279-AD783FE33F7F}">
      <dgm:prSet phldrT="[Text]"/>
      <dgm:spPr/>
      <dgm:t>
        <a:bodyPr/>
        <a:lstStyle/>
        <a:p>
          <a:r>
            <a:rPr lang="en-US" dirty="0"/>
            <a:t>Normal Science</a:t>
          </a:r>
        </a:p>
      </dgm:t>
    </dgm:pt>
    <dgm:pt modelId="{889FA6FD-E77B-824D-B59A-3B79F5CA62F0}" type="parTrans" cxnId="{6137043D-3A41-0E47-B7C5-1CDBCA479EDC}">
      <dgm:prSet/>
      <dgm:spPr/>
      <dgm:t>
        <a:bodyPr/>
        <a:lstStyle/>
        <a:p>
          <a:endParaRPr lang="en-US"/>
        </a:p>
      </dgm:t>
    </dgm:pt>
    <dgm:pt modelId="{23A34ECF-28EC-DC49-B448-CD162D0AF309}" type="sibTrans" cxnId="{6137043D-3A41-0E47-B7C5-1CDBCA479EDC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3E932FF7-0803-174F-B13B-4E932F839D61}">
      <dgm:prSet phldrT="[Text]"/>
      <dgm:spPr/>
      <dgm:t>
        <a:bodyPr/>
        <a:lstStyle/>
        <a:p>
          <a:r>
            <a:rPr lang="en-US" dirty="0"/>
            <a:t>Model </a:t>
          </a:r>
        </a:p>
        <a:p>
          <a:r>
            <a:rPr lang="en-US" dirty="0"/>
            <a:t>Drift</a:t>
          </a:r>
        </a:p>
      </dgm:t>
    </dgm:pt>
    <dgm:pt modelId="{91743D6E-421A-CA44-A2B2-34334DE337C1}" type="parTrans" cxnId="{7F1C6044-B897-C54B-979E-6DF1AA7E22DB}">
      <dgm:prSet/>
      <dgm:spPr/>
      <dgm:t>
        <a:bodyPr/>
        <a:lstStyle/>
        <a:p>
          <a:endParaRPr lang="en-US"/>
        </a:p>
      </dgm:t>
    </dgm:pt>
    <dgm:pt modelId="{56D1DBCC-BF94-904F-97B0-A663E9E8B3BD}" type="sibTrans" cxnId="{7F1C6044-B897-C54B-979E-6DF1AA7E22DB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0F4789E6-7CAF-3847-B886-243438406906}">
      <dgm:prSet phldrT="[Text]"/>
      <dgm:spPr/>
      <dgm:t>
        <a:bodyPr/>
        <a:lstStyle/>
        <a:p>
          <a:r>
            <a:rPr lang="en-US" dirty="0"/>
            <a:t>Model Crisis</a:t>
          </a:r>
        </a:p>
      </dgm:t>
    </dgm:pt>
    <dgm:pt modelId="{E25790A8-B8CD-2A4B-AAE3-F6844E32B529}" type="parTrans" cxnId="{7590C3D5-E3C8-084E-96E7-3428589077C5}">
      <dgm:prSet/>
      <dgm:spPr/>
      <dgm:t>
        <a:bodyPr/>
        <a:lstStyle/>
        <a:p>
          <a:endParaRPr lang="en-US"/>
        </a:p>
      </dgm:t>
    </dgm:pt>
    <dgm:pt modelId="{5226A3A3-70A9-E346-8A13-19FD7605E25E}" type="sibTrans" cxnId="{7590C3D5-E3C8-084E-96E7-3428589077C5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C96AE666-6B7B-2243-831B-F972694786EC}">
      <dgm:prSet phldrT="[Text]"/>
      <dgm:spPr/>
      <dgm:t>
        <a:bodyPr/>
        <a:lstStyle/>
        <a:p>
          <a:r>
            <a:rPr lang="en-US" dirty="0"/>
            <a:t>Model Revolution</a:t>
          </a:r>
        </a:p>
      </dgm:t>
    </dgm:pt>
    <dgm:pt modelId="{95DCCD1F-B369-854B-88E9-0F724CFADAB2}" type="parTrans" cxnId="{E22F849E-58DE-4E48-A3F3-D49977342050}">
      <dgm:prSet/>
      <dgm:spPr/>
      <dgm:t>
        <a:bodyPr/>
        <a:lstStyle/>
        <a:p>
          <a:endParaRPr lang="en-US"/>
        </a:p>
      </dgm:t>
    </dgm:pt>
    <dgm:pt modelId="{216DFF57-C637-3D47-8627-11845A79015E}" type="sibTrans" cxnId="{E22F849E-58DE-4E48-A3F3-D49977342050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1F716C1F-6396-6F4D-B456-ACB64C969FAE}">
      <dgm:prSet phldrT="[Text]"/>
      <dgm:spPr/>
      <dgm:t>
        <a:bodyPr/>
        <a:lstStyle/>
        <a:p>
          <a:r>
            <a:rPr lang="en-US" b="1" dirty="0">
              <a:solidFill>
                <a:srgbClr val="FF0000"/>
              </a:solidFill>
            </a:rPr>
            <a:t>Paradigm</a:t>
          </a:r>
        </a:p>
        <a:p>
          <a:r>
            <a:rPr lang="en-US" dirty="0"/>
            <a:t>Change</a:t>
          </a:r>
        </a:p>
      </dgm:t>
    </dgm:pt>
    <dgm:pt modelId="{BDCFA276-CDEB-5C4C-8555-67EA554BAA1A}" type="parTrans" cxnId="{16146386-3318-BB42-BDE2-4BA0FE4AB9EE}">
      <dgm:prSet/>
      <dgm:spPr/>
      <dgm:t>
        <a:bodyPr/>
        <a:lstStyle/>
        <a:p>
          <a:endParaRPr lang="en-US"/>
        </a:p>
      </dgm:t>
    </dgm:pt>
    <dgm:pt modelId="{F4CB4480-7E7D-8745-969A-B747186AD670}" type="sibTrans" cxnId="{16146386-3318-BB42-BDE2-4BA0FE4AB9EE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0AD5A17E-543B-404A-ACEA-A91D4DDCF1E3}" type="pres">
      <dgm:prSet presAssocID="{55306CEC-2AF3-D546-9085-A9255C1D28A8}" presName="cycle" presStyleCnt="0">
        <dgm:presLayoutVars>
          <dgm:dir/>
          <dgm:resizeHandles val="exact"/>
        </dgm:presLayoutVars>
      </dgm:prSet>
      <dgm:spPr/>
    </dgm:pt>
    <dgm:pt modelId="{43E623AD-788C-4D43-BEBB-E0B1F1CE3AE3}" type="pres">
      <dgm:prSet presAssocID="{3711C705-7A47-E74A-B279-AD783FE33F7F}" presName="dummy" presStyleCnt="0"/>
      <dgm:spPr/>
    </dgm:pt>
    <dgm:pt modelId="{9ACDD540-658B-1F4B-9128-BBD97C21052D}" type="pres">
      <dgm:prSet presAssocID="{3711C705-7A47-E74A-B279-AD783FE33F7F}" presName="node" presStyleLbl="revTx" presStyleIdx="0" presStyleCnt="5">
        <dgm:presLayoutVars>
          <dgm:bulletEnabled val="1"/>
        </dgm:presLayoutVars>
      </dgm:prSet>
      <dgm:spPr/>
    </dgm:pt>
    <dgm:pt modelId="{C3A2FB52-DAE4-1342-973F-1F1A9B44189F}" type="pres">
      <dgm:prSet presAssocID="{23A34ECF-28EC-DC49-B448-CD162D0AF309}" presName="sibTrans" presStyleLbl="node1" presStyleIdx="0" presStyleCnt="5"/>
      <dgm:spPr/>
    </dgm:pt>
    <dgm:pt modelId="{6DB58FB9-0ED5-EF4D-902F-C4DD7663D933}" type="pres">
      <dgm:prSet presAssocID="{3E932FF7-0803-174F-B13B-4E932F839D61}" presName="dummy" presStyleCnt="0"/>
      <dgm:spPr/>
    </dgm:pt>
    <dgm:pt modelId="{1BD312BE-9660-0446-89A5-739A7ECD8333}" type="pres">
      <dgm:prSet presAssocID="{3E932FF7-0803-174F-B13B-4E932F839D61}" presName="node" presStyleLbl="revTx" presStyleIdx="1" presStyleCnt="5">
        <dgm:presLayoutVars>
          <dgm:bulletEnabled val="1"/>
        </dgm:presLayoutVars>
      </dgm:prSet>
      <dgm:spPr/>
    </dgm:pt>
    <dgm:pt modelId="{43E86D08-C1F7-E644-8F62-6252305C9975}" type="pres">
      <dgm:prSet presAssocID="{56D1DBCC-BF94-904F-97B0-A663E9E8B3BD}" presName="sibTrans" presStyleLbl="node1" presStyleIdx="1" presStyleCnt="5"/>
      <dgm:spPr/>
    </dgm:pt>
    <dgm:pt modelId="{A3041932-0B6D-7B4B-910F-1604FC8F5FB9}" type="pres">
      <dgm:prSet presAssocID="{0F4789E6-7CAF-3847-B886-243438406906}" presName="dummy" presStyleCnt="0"/>
      <dgm:spPr/>
    </dgm:pt>
    <dgm:pt modelId="{72205650-2408-0A4C-98FA-7B09AD159B06}" type="pres">
      <dgm:prSet presAssocID="{0F4789E6-7CAF-3847-B886-243438406906}" presName="node" presStyleLbl="revTx" presStyleIdx="2" presStyleCnt="5">
        <dgm:presLayoutVars>
          <dgm:bulletEnabled val="1"/>
        </dgm:presLayoutVars>
      </dgm:prSet>
      <dgm:spPr/>
    </dgm:pt>
    <dgm:pt modelId="{31E129FE-E5D5-FB46-BD01-1F01A59E0FE8}" type="pres">
      <dgm:prSet presAssocID="{5226A3A3-70A9-E346-8A13-19FD7605E25E}" presName="sibTrans" presStyleLbl="node1" presStyleIdx="2" presStyleCnt="5"/>
      <dgm:spPr/>
    </dgm:pt>
    <dgm:pt modelId="{52EF4F4A-FE89-7147-B669-77715F875942}" type="pres">
      <dgm:prSet presAssocID="{C96AE666-6B7B-2243-831B-F972694786EC}" presName="dummy" presStyleCnt="0"/>
      <dgm:spPr/>
    </dgm:pt>
    <dgm:pt modelId="{CD36CC79-C2DC-F64E-AC2E-820ADE7C7E49}" type="pres">
      <dgm:prSet presAssocID="{C96AE666-6B7B-2243-831B-F972694786EC}" presName="node" presStyleLbl="revTx" presStyleIdx="3" presStyleCnt="5">
        <dgm:presLayoutVars>
          <dgm:bulletEnabled val="1"/>
        </dgm:presLayoutVars>
      </dgm:prSet>
      <dgm:spPr/>
    </dgm:pt>
    <dgm:pt modelId="{5B9DFB95-D16C-764A-A5DB-81AC099630B9}" type="pres">
      <dgm:prSet presAssocID="{216DFF57-C637-3D47-8627-11845A79015E}" presName="sibTrans" presStyleLbl="node1" presStyleIdx="3" presStyleCnt="5"/>
      <dgm:spPr/>
    </dgm:pt>
    <dgm:pt modelId="{25109F8F-B668-9F46-A4B9-848C6C1D2851}" type="pres">
      <dgm:prSet presAssocID="{1F716C1F-6396-6F4D-B456-ACB64C969FAE}" presName="dummy" presStyleCnt="0"/>
      <dgm:spPr/>
    </dgm:pt>
    <dgm:pt modelId="{88F273A7-6B9F-6C46-9447-E233F44A0364}" type="pres">
      <dgm:prSet presAssocID="{1F716C1F-6396-6F4D-B456-ACB64C969FAE}" presName="node" presStyleLbl="revTx" presStyleIdx="4" presStyleCnt="5">
        <dgm:presLayoutVars>
          <dgm:bulletEnabled val="1"/>
        </dgm:presLayoutVars>
      </dgm:prSet>
      <dgm:spPr/>
    </dgm:pt>
    <dgm:pt modelId="{7605BA16-B350-D749-B40A-7CCE0102499D}" type="pres">
      <dgm:prSet presAssocID="{F4CB4480-7E7D-8745-969A-B747186AD670}" presName="sibTrans" presStyleLbl="node1" presStyleIdx="4" presStyleCnt="5"/>
      <dgm:spPr/>
    </dgm:pt>
  </dgm:ptLst>
  <dgm:cxnLst>
    <dgm:cxn modelId="{F2B63410-B548-594F-98A7-B52DD30FE127}" type="presOf" srcId="{0F4789E6-7CAF-3847-B886-243438406906}" destId="{72205650-2408-0A4C-98FA-7B09AD159B06}" srcOrd="0" destOrd="0" presId="urn:microsoft.com/office/officeart/2005/8/layout/cycle1"/>
    <dgm:cxn modelId="{8BA2062B-15F8-524C-BE15-171DB6411319}" type="presOf" srcId="{23A34ECF-28EC-DC49-B448-CD162D0AF309}" destId="{C3A2FB52-DAE4-1342-973F-1F1A9B44189F}" srcOrd="0" destOrd="0" presId="urn:microsoft.com/office/officeart/2005/8/layout/cycle1"/>
    <dgm:cxn modelId="{E3211E39-81F2-4444-95A6-3A23E3171DDB}" type="presOf" srcId="{C96AE666-6B7B-2243-831B-F972694786EC}" destId="{CD36CC79-C2DC-F64E-AC2E-820ADE7C7E49}" srcOrd="0" destOrd="0" presId="urn:microsoft.com/office/officeart/2005/8/layout/cycle1"/>
    <dgm:cxn modelId="{6137043D-3A41-0E47-B7C5-1CDBCA479EDC}" srcId="{55306CEC-2AF3-D546-9085-A9255C1D28A8}" destId="{3711C705-7A47-E74A-B279-AD783FE33F7F}" srcOrd="0" destOrd="0" parTransId="{889FA6FD-E77B-824D-B59A-3B79F5CA62F0}" sibTransId="{23A34ECF-28EC-DC49-B448-CD162D0AF309}"/>
    <dgm:cxn modelId="{0FDFC740-8D42-DE49-A963-9AAABF67F40C}" type="presOf" srcId="{3E932FF7-0803-174F-B13B-4E932F839D61}" destId="{1BD312BE-9660-0446-89A5-739A7ECD8333}" srcOrd="0" destOrd="0" presId="urn:microsoft.com/office/officeart/2005/8/layout/cycle1"/>
    <dgm:cxn modelId="{7F1C6044-B897-C54B-979E-6DF1AA7E22DB}" srcId="{55306CEC-2AF3-D546-9085-A9255C1D28A8}" destId="{3E932FF7-0803-174F-B13B-4E932F839D61}" srcOrd="1" destOrd="0" parTransId="{91743D6E-421A-CA44-A2B2-34334DE337C1}" sibTransId="{56D1DBCC-BF94-904F-97B0-A663E9E8B3BD}"/>
    <dgm:cxn modelId="{8BB8824A-6FBE-6F46-B41C-BD25ABBC420F}" type="presOf" srcId="{3711C705-7A47-E74A-B279-AD783FE33F7F}" destId="{9ACDD540-658B-1F4B-9128-BBD97C21052D}" srcOrd="0" destOrd="0" presId="urn:microsoft.com/office/officeart/2005/8/layout/cycle1"/>
    <dgm:cxn modelId="{08460152-BCC1-BF44-8353-1303B6132E87}" type="presOf" srcId="{56D1DBCC-BF94-904F-97B0-A663E9E8B3BD}" destId="{43E86D08-C1F7-E644-8F62-6252305C9975}" srcOrd="0" destOrd="0" presId="urn:microsoft.com/office/officeart/2005/8/layout/cycle1"/>
    <dgm:cxn modelId="{D68D4A54-C4FB-5949-8E0B-110A53FB7267}" type="presOf" srcId="{55306CEC-2AF3-D546-9085-A9255C1D28A8}" destId="{0AD5A17E-543B-404A-ACEA-A91D4DDCF1E3}" srcOrd="0" destOrd="0" presId="urn:microsoft.com/office/officeart/2005/8/layout/cycle1"/>
    <dgm:cxn modelId="{B7777968-7833-F441-91E0-4A1214CC2C2E}" type="presOf" srcId="{F4CB4480-7E7D-8745-969A-B747186AD670}" destId="{7605BA16-B350-D749-B40A-7CCE0102499D}" srcOrd="0" destOrd="0" presId="urn:microsoft.com/office/officeart/2005/8/layout/cycle1"/>
    <dgm:cxn modelId="{33F7CB6D-4110-2048-87C7-7078288A7352}" type="presOf" srcId="{5226A3A3-70A9-E346-8A13-19FD7605E25E}" destId="{31E129FE-E5D5-FB46-BD01-1F01A59E0FE8}" srcOrd="0" destOrd="0" presId="urn:microsoft.com/office/officeart/2005/8/layout/cycle1"/>
    <dgm:cxn modelId="{C1B39B6E-252F-A940-99C0-4BF69C10621A}" type="presOf" srcId="{1F716C1F-6396-6F4D-B456-ACB64C969FAE}" destId="{88F273A7-6B9F-6C46-9447-E233F44A0364}" srcOrd="0" destOrd="0" presId="urn:microsoft.com/office/officeart/2005/8/layout/cycle1"/>
    <dgm:cxn modelId="{16146386-3318-BB42-BDE2-4BA0FE4AB9EE}" srcId="{55306CEC-2AF3-D546-9085-A9255C1D28A8}" destId="{1F716C1F-6396-6F4D-B456-ACB64C969FAE}" srcOrd="4" destOrd="0" parTransId="{BDCFA276-CDEB-5C4C-8555-67EA554BAA1A}" sibTransId="{F4CB4480-7E7D-8745-969A-B747186AD670}"/>
    <dgm:cxn modelId="{E22F849E-58DE-4E48-A3F3-D49977342050}" srcId="{55306CEC-2AF3-D546-9085-A9255C1D28A8}" destId="{C96AE666-6B7B-2243-831B-F972694786EC}" srcOrd="3" destOrd="0" parTransId="{95DCCD1F-B369-854B-88E9-0F724CFADAB2}" sibTransId="{216DFF57-C637-3D47-8627-11845A79015E}"/>
    <dgm:cxn modelId="{9E736FA5-3629-794D-BC83-D4EA428AD6A9}" type="presOf" srcId="{216DFF57-C637-3D47-8627-11845A79015E}" destId="{5B9DFB95-D16C-764A-A5DB-81AC099630B9}" srcOrd="0" destOrd="0" presId="urn:microsoft.com/office/officeart/2005/8/layout/cycle1"/>
    <dgm:cxn modelId="{7590C3D5-E3C8-084E-96E7-3428589077C5}" srcId="{55306CEC-2AF3-D546-9085-A9255C1D28A8}" destId="{0F4789E6-7CAF-3847-B886-243438406906}" srcOrd="2" destOrd="0" parTransId="{E25790A8-B8CD-2A4B-AAE3-F6844E32B529}" sibTransId="{5226A3A3-70A9-E346-8A13-19FD7605E25E}"/>
    <dgm:cxn modelId="{6D108E25-CBB6-E444-BF93-6F9DB0F7CCA3}" type="presParOf" srcId="{0AD5A17E-543B-404A-ACEA-A91D4DDCF1E3}" destId="{43E623AD-788C-4D43-BEBB-E0B1F1CE3AE3}" srcOrd="0" destOrd="0" presId="urn:microsoft.com/office/officeart/2005/8/layout/cycle1"/>
    <dgm:cxn modelId="{EBCBB983-A544-6744-9064-939F55264FB0}" type="presParOf" srcId="{0AD5A17E-543B-404A-ACEA-A91D4DDCF1E3}" destId="{9ACDD540-658B-1F4B-9128-BBD97C21052D}" srcOrd="1" destOrd="0" presId="urn:microsoft.com/office/officeart/2005/8/layout/cycle1"/>
    <dgm:cxn modelId="{5887A8E3-CC31-064B-8D1E-CC5D92803BB8}" type="presParOf" srcId="{0AD5A17E-543B-404A-ACEA-A91D4DDCF1E3}" destId="{C3A2FB52-DAE4-1342-973F-1F1A9B44189F}" srcOrd="2" destOrd="0" presId="urn:microsoft.com/office/officeart/2005/8/layout/cycle1"/>
    <dgm:cxn modelId="{0FFDD408-392A-2248-B181-22EAE3E9718D}" type="presParOf" srcId="{0AD5A17E-543B-404A-ACEA-A91D4DDCF1E3}" destId="{6DB58FB9-0ED5-EF4D-902F-C4DD7663D933}" srcOrd="3" destOrd="0" presId="urn:microsoft.com/office/officeart/2005/8/layout/cycle1"/>
    <dgm:cxn modelId="{040AB88C-D95A-D247-A5F4-54AC5F0E1D05}" type="presParOf" srcId="{0AD5A17E-543B-404A-ACEA-A91D4DDCF1E3}" destId="{1BD312BE-9660-0446-89A5-739A7ECD8333}" srcOrd="4" destOrd="0" presId="urn:microsoft.com/office/officeart/2005/8/layout/cycle1"/>
    <dgm:cxn modelId="{1602308F-8BA2-1D47-B6F0-86433728833B}" type="presParOf" srcId="{0AD5A17E-543B-404A-ACEA-A91D4DDCF1E3}" destId="{43E86D08-C1F7-E644-8F62-6252305C9975}" srcOrd="5" destOrd="0" presId="urn:microsoft.com/office/officeart/2005/8/layout/cycle1"/>
    <dgm:cxn modelId="{B30060FE-B485-594F-9DE5-7C6456EB1A4A}" type="presParOf" srcId="{0AD5A17E-543B-404A-ACEA-A91D4DDCF1E3}" destId="{A3041932-0B6D-7B4B-910F-1604FC8F5FB9}" srcOrd="6" destOrd="0" presId="urn:microsoft.com/office/officeart/2005/8/layout/cycle1"/>
    <dgm:cxn modelId="{FC678A8F-DB05-DA47-B65F-54B9E32A4052}" type="presParOf" srcId="{0AD5A17E-543B-404A-ACEA-A91D4DDCF1E3}" destId="{72205650-2408-0A4C-98FA-7B09AD159B06}" srcOrd="7" destOrd="0" presId="urn:microsoft.com/office/officeart/2005/8/layout/cycle1"/>
    <dgm:cxn modelId="{0165FCB1-3662-8D43-A928-5BEB4A567BC2}" type="presParOf" srcId="{0AD5A17E-543B-404A-ACEA-A91D4DDCF1E3}" destId="{31E129FE-E5D5-FB46-BD01-1F01A59E0FE8}" srcOrd="8" destOrd="0" presId="urn:microsoft.com/office/officeart/2005/8/layout/cycle1"/>
    <dgm:cxn modelId="{BAA9B46E-C8A7-4741-A83A-75232C78F607}" type="presParOf" srcId="{0AD5A17E-543B-404A-ACEA-A91D4DDCF1E3}" destId="{52EF4F4A-FE89-7147-B669-77715F875942}" srcOrd="9" destOrd="0" presId="urn:microsoft.com/office/officeart/2005/8/layout/cycle1"/>
    <dgm:cxn modelId="{ADAABC7D-485E-7942-9284-313254F2F770}" type="presParOf" srcId="{0AD5A17E-543B-404A-ACEA-A91D4DDCF1E3}" destId="{CD36CC79-C2DC-F64E-AC2E-820ADE7C7E49}" srcOrd="10" destOrd="0" presId="urn:microsoft.com/office/officeart/2005/8/layout/cycle1"/>
    <dgm:cxn modelId="{E2D6A001-1493-A848-B354-83031816254D}" type="presParOf" srcId="{0AD5A17E-543B-404A-ACEA-A91D4DDCF1E3}" destId="{5B9DFB95-D16C-764A-A5DB-81AC099630B9}" srcOrd="11" destOrd="0" presId="urn:microsoft.com/office/officeart/2005/8/layout/cycle1"/>
    <dgm:cxn modelId="{CDFEEAE9-7569-CD45-B9CB-47FCD4752474}" type="presParOf" srcId="{0AD5A17E-543B-404A-ACEA-A91D4DDCF1E3}" destId="{25109F8F-B668-9F46-A4B9-848C6C1D2851}" srcOrd="12" destOrd="0" presId="urn:microsoft.com/office/officeart/2005/8/layout/cycle1"/>
    <dgm:cxn modelId="{616B292A-BDF6-F244-AE7C-4795335338EA}" type="presParOf" srcId="{0AD5A17E-543B-404A-ACEA-A91D4DDCF1E3}" destId="{88F273A7-6B9F-6C46-9447-E233F44A0364}" srcOrd="13" destOrd="0" presId="urn:microsoft.com/office/officeart/2005/8/layout/cycle1"/>
    <dgm:cxn modelId="{1B7A3E73-9EA1-B644-9D1C-44462567E127}" type="presParOf" srcId="{0AD5A17E-543B-404A-ACEA-A91D4DDCF1E3}" destId="{7605BA16-B350-D749-B40A-7CCE0102499D}" srcOrd="14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5306CEC-2AF3-D546-9085-A9255C1D28A8}" type="doc">
      <dgm:prSet loTypeId="urn:microsoft.com/office/officeart/2005/8/layout/cycle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711C705-7A47-E74A-B279-AD783FE33F7F}">
      <dgm:prSet phldrT="[Text]"/>
      <dgm:spPr/>
      <dgm:t>
        <a:bodyPr/>
        <a:lstStyle/>
        <a:p>
          <a:r>
            <a:rPr lang="en-US" dirty="0"/>
            <a:t>Normal Science</a:t>
          </a:r>
        </a:p>
      </dgm:t>
    </dgm:pt>
    <dgm:pt modelId="{889FA6FD-E77B-824D-B59A-3B79F5CA62F0}" type="parTrans" cxnId="{6137043D-3A41-0E47-B7C5-1CDBCA479EDC}">
      <dgm:prSet/>
      <dgm:spPr/>
      <dgm:t>
        <a:bodyPr/>
        <a:lstStyle/>
        <a:p>
          <a:endParaRPr lang="en-US"/>
        </a:p>
      </dgm:t>
    </dgm:pt>
    <dgm:pt modelId="{23A34ECF-28EC-DC49-B448-CD162D0AF309}" type="sibTrans" cxnId="{6137043D-3A41-0E47-B7C5-1CDBCA479EDC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3E932FF7-0803-174F-B13B-4E932F839D61}">
      <dgm:prSet phldrT="[Text]"/>
      <dgm:spPr/>
      <dgm:t>
        <a:bodyPr/>
        <a:lstStyle/>
        <a:p>
          <a:r>
            <a:rPr lang="en-US" dirty="0"/>
            <a:t>Model </a:t>
          </a:r>
        </a:p>
        <a:p>
          <a:r>
            <a:rPr lang="en-US" dirty="0"/>
            <a:t>Drift</a:t>
          </a:r>
        </a:p>
      </dgm:t>
    </dgm:pt>
    <dgm:pt modelId="{91743D6E-421A-CA44-A2B2-34334DE337C1}" type="parTrans" cxnId="{7F1C6044-B897-C54B-979E-6DF1AA7E22DB}">
      <dgm:prSet/>
      <dgm:spPr/>
      <dgm:t>
        <a:bodyPr/>
        <a:lstStyle/>
        <a:p>
          <a:endParaRPr lang="en-US"/>
        </a:p>
      </dgm:t>
    </dgm:pt>
    <dgm:pt modelId="{56D1DBCC-BF94-904F-97B0-A663E9E8B3BD}" type="sibTrans" cxnId="{7F1C6044-B897-C54B-979E-6DF1AA7E22DB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0F4789E6-7CAF-3847-B886-243438406906}">
      <dgm:prSet phldrT="[Text]"/>
      <dgm:spPr/>
      <dgm:t>
        <a:bodyPr/>
        <a:lstStyle/>
        <a:p>
          <a:r>
            <a:rPr lang="en-US" dirty="0"/>
            <a:t>Model Crisis</a:t>
          </a:r>
        </a:p>
      </dgm:t>
    </dgm:pt>
    <dgm:pt modelId="{E25790A8-B8CD-2A4B-AAE3-F6844E32B529}" type="parTrans" cxnId="{7590C3D5-E3C8-084E-96E7-3428589077C5}">
      <dgm:prSet/>
      <dgm:spPr/>
      <dgm:t>
        <a:bodyPr/>
        <a:lstStyle/>
        <a:p>
          <a:endParaRPr lang="en-US"/>
        </a:p>
      </dgm:t>
    </dgm:pt>
    <dgm:pt modelId="{5226A3A3-70A9-E346-8A13-19FD7605E25E}" type="sibTrans" cxnId="{7590C3D5-E3C8-084E-96E7-3428589077C5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C96AE666-6B7B-2243-831B-F972694786EC}">
      <dgm:prSet phldrT="[Text]"/>
      <dgm:spPr/>
      <dgm:t>
        <a:bodyPr/>
        <a:lstStyle/>
        <a:p>
          <a:r>
            <a:rPr lang="en-US" dirty="0"/>
            <a:t>Model Revolution</a:t>
          </a:r>
        </a:p>
      </dgm:t>
    </dgm:pt>
    <dgm:pt modelId="{95DCCD1F-B369-854B-88E9-0F724CFADAB2}" type="parTrans" cxnId="{E22F849E-58DE-4E48-A3F3-D49977342050}">
      <dgm:prSet/>
      <dgm:spPr/>
      <dgm:t>
        <a:bodyPr/>
        <a:lstStyle/>
        <a:p>
          <a:endParaRPr lang="en-US"/>
        </a:p>
      </dgm:t>
    </dgm:pt>
    <dgm:pt modelId="{216DFF57-C637-3D47-8627-11845A79015E}" type="sibTrans" cxnId="{E22F849E-58DE-4E48-A3F3-D49977342050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1F716C1F-6396-6F4D-B456-ACB64C969FAE}">
      <dgm:prSet phldrT="[Text]"/>
      <dgm:spPr/>
      <dgm:t>
        <a:bodyPr/>
        <a:lstStyle/>
        <a:p>
          <a:r>
            <a:rPr lang="en-US" b="1" dirty="0">
              <a:solidFill>
                <a:srgbClr val="FF0000"/>
              </a:solidFill>
            </a:rPr>
            <a:t>Paradigm</a:t>
          </a:r>
        </a:p>
        <a:p>
          <a:r>
            <a:rPr lang="en-US" dirty="0"/>
            <a:t>Change</a:t>
          </a:r>
        </a:p>
      </dgm:t>
    </dgm:pt>
    <dgm:pt modelId="{BDCFA276-CDEB-5C4C-8555-67EA554BAA1A}" type="parTrans" cxnId="{16146386-3318-BB42-BDE2-4BA0FE4AB9EE}">
      <dgm:prSet/>
      <dgm:spPr/>
      <dgm:t>
        <a:bodyPr/>
        <a:lstStyle/>
        <a:p>
          <a:endParaRPr lang="en-US"/>
        </a:p>
      </dgm:t>
    </dgm:pt>
    <dgm:pt modelId="{F4CB4480-7E7D-8745-969A-B747186AD670}" type="sibTrans" cxnId="{16146386-3318-BB42-BDE2-4BA0FE4AB9EE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0AD5A17E-543B-404A-ACEA-A91D4DDCF1E3}" type="pres">
      <dgm:prSet presAssocID="{55306CEC-2AF3-D546-9085-A9255C1D28A8}" presName="cycle" presStyleCnt="0">
        <dgm:presLayoutVars>
          <dgm:dir/>
          <dgm:resizeHandles val="exact"/>
        </dgm:presLayoutVars>
      </dgm:prSet>
      <dgm:spPr/>
    </dgm:pt>
    <dgm:pt modelId="{43E623AD-788C-4D43-BEBB-E0B1F1CE3AE3}" type="pres">
      <dgm:prSet presAssocID="{3711C705-7A47-E74A-B279-AD783FE33F7F}" presName="dummy" presStyleCnt="0"/>
      <dgm:spPr/>
    </dgm:pt>
    <dgm:pt modelId="{9ACDD540-658B-1F4B-9128-BBD97C21052D}" type="pres">
      <dgm:prSet presAssocID="{3711C705-7A47-E74A-B279-AD783FE33F7F}" presName="node" presStyleLbl="revTx" presStyleIdx="0" presStyleCnt="5">
        <dgm:presLayoutVars>
          <dgm:bulletEnabled val="1"/>
        </dgm:presLayoutVars>
      </dgm:prSet>
      <dgm:spPr/>
    </dgm:pt>
    <dgm:pt modelId="{C3A2FB52-DAE4-1342-973F-1F1A9B44189F}" type="pres">
      <dgm:prSet presAssocID="{23A34ECF-28EC-DC49-B448-CD162D0AF309}" presName="sibTrans" presStyleLbl="node1" presStyleIdx="0" presStyleCnt="5"/>
      <dgm:spPr/>
    </dgm:pt>
    <dgm:pt modelId="{6DB58FB9-0ED5-EF4D-902F-C4DD7663D933}" type="pres">
      <dgm:prSet presAssocID="{3E932FF7-0803-174F-B13B-4E932F839D61}" presName="dummy" presStyleCnt="0"/>
      <dgm:spPr/>
    </dgm:pt>
    <dgm:pt modelId="{1BD312BE-9660-0446-89A5-739A7ECD8333}" type="pres">
      <dgm:prSet presAssocID="{3E932FF7-0803-174F-B13B-4E932F839D61}" presName="node" presStyleLbl="revTx" presStyleIdx="1" presStyleCnt="5">
        <dgm:presLayoutVars>
          <dgm:bulletEnabled val="1"/>
        </dgm:presLayoutVars>
      </dgm:prSet>
      <dgm:spPr/>
    </dgm:pt>
    <dgm:pt modelId="{43E86D08-C1F7-E644-8F62-6252305C9975}" type="pres">
      <dgm:prSet presAssocID="{56D1DBCC-BF94-904F-97B0-A663E9E8B3BD}" presName="sibTrans" presStyleLbl="node1" presStyleIdx="1" presStyleCnt="5"/>
      <dgm:spPr/>
    </dgm:pt>
    <dgm:pt modelId="{A3041932-0B6D-7B4B-910F-1604FC8F5FB9}" type="pres">
      <dgm:prSet presAssocID="{0F4789E6-7CAF-3847-B886-243438406906}" presName="dummy" presStyleCnt="0"/>
      <dgm:spPr/>
    </dgm:pt>
    <dgm:pt modelId="{72205650-2408-0A4C-98FA-7B09AD159B06}" type="pres">
      <dgm:prSet presAssocID="{0F4789E6-7CAF-3847-B886-243438406906}" presName="node" presStyleLbl="revTx" presStyleIdx="2" presStyleCnt="5">
        <dgm:presLayoutVars>
          <dgm:bulletEnabled val="1"/>
        </dgm:presLayoutVars>
      </dgm:prSet>
      <dgm:spPr/>
    </dgm:pt>
    <dgm:pt modelId="{31E129FE-E5D5-FB46-BD01-1F01A59E0FE8}" type="pres">
      <dgm:prSet presAssocID="{5226A3A3-70A9-E346-8A13-19FD7605E25E}" presName="sibTrans" presStyleLbl="node1" presStyleIdx="2" presStyleCnt="5"/>
      <dgm:spPr/>
    </dgm:pt>
    <dgm:pt modelId="{52EF4F4A-FE89-7147-B669-77715F875942}" type="pres">
      <dgm:prSet presAssocID="{C96AE666-6B7B-2243-831B-F972694786EC}" presName="dummy" presStyleCnt="0"/>
      <dgm:spPr/>
    </dgm:pt>
    <dgm:pt modelId="{CD36CC79-C2DC-F64E-AC2E-820ADE7C7E49}" type="pres">
      <dgm:prSet presAssocID="{C96AE666-6B7B-2243-831B-F972694786EC}" presName="node" presStyleLbl="revTx" presStyleIdx="3" presStyleCnt="5">
        <dgm:presLayoutVars>
          <dgm:bulletEnabled val="1"/>
        </dgm:presLayoutVars>
      </dgm:prSet>
      <dgm:spPr/>
    </dgm:pt>
    <dgm:pt modelId="{5B9DFB95-D16C-764A-A5DB-81AC099630B9}" type="pres">
      <dgm:prSet presAssocID="{216DFF57-C637-3D47-8627-11845A79015E}" presName="sibTrans" presStyleLbl="node1" presStyleIdx="3" presStyleCnt="5"/>
      <dgm:spPr/>
    </dgm:pt>
    <dgm:pt modelId="{25109F8F-B668-9F46-A4B9-848C6C1D2851}" type="pres">
      <dgm:prSet presAssocID="{1F716C1F-6396-6F4D-B456-ACB64C969FAE}" presName="dummy" presStyleCnt="0"/>
      <dgm:spPr/>
    </dgm:pt>
    <dgm:pt modelId="{88F273A7-6B9F-6C46-9447-E233F44A0364}" type="pres">
      <dgm:prSet presAssocID="{1F716C1F-6396-6F4D-B456-ACB64C969FAE}" presName="node" presStyleLbl="revTx" presStyleIdx="4" presStyleCnt="5">
        <dgm:presLayoutVars>
          <dgm:bulletEnabled val="1"/>
        </dgm:presLayoutVars>
      </dgm:prSet>
      <dgm:spPr/>
    </dgm:pt>
    <dgm:pt modelId="{7605BA16-B350-D749-B40A-7CCE0102499D}" type="pres">
      <dgm:prSet presAssocID="{F4CB4480-7E7D-8745-969A-B747186AD670}" presName="sibTrans" presStyleLbl="node1" presStyleIdx="4" presStyleCnt="5"/>
      <dgm:spPr/>
    </dgm:pt>
  </dgm:ptLst>
  <dgm:cxnLst>
    <dgm:cxn modelId="{F2B63410-B548-594F-98A7-B52DD30FE127}" type="presOf" srcId="{0F4789E6-7CAF-3847-B886-243438406906}" destId="{72205650-2408-0A4C-98FA-7B09AD159B06}" srcOrd="0" destOrd="0" presId="urn:microsoft.com/office/officeart/2005/8/layout/cycle1"/>
    <dgm:cxn modelId="{8BA2062B-15F8-524C-BE15-171DB6411319}" type="presOf" srcId="{23A34ECF-28EC-DC49-B448-CD162D0AF309}" destId="{C3A2FB52-DAE4-1342-973F-1F1A9B44189F}" srcOrd="0" destOrd="0" presId="urn:microsoft.com/office/officeart/2005/8/layout/cycle1"/>
    <dgm:cxn modelId="{E3211E39-81F2-4444-95A6-3A23E3171DDB}" type="presOf" srcId="{C96AE666-6B7B-2243-831B-F972694786EC}" destId="{CD36CC79-C2DC-F64E-AC2E-820ADE7C7E49}" srcOrd="0" destOrd="0" presId="urn:microsoft.com/office/officeart/2005/8/layout/cycle1"/>
    <dgm:cxn modelId="{6137043D-3A41-0E47-B7C5-1CDBCA479EDC}" srcId="{55306CEC-2AF3-D546-9085-A9255C1D28A8}" destId="{3711C705-7A47-E74A-B279-AD783FE33F7F}" srcOrd="0" destOrd="0" parTransId="{889FA6FD-E77B-824D-B59A-3B79F5CA62F0}" sibTransId="{23A34ECF-28EC-DC49-B448-CD162D0AF309}"/>
    <dgm:cxn modelId="{0FDFC740-8D42-DE49-A963-9AAABF67F40C}" type="presOf" srcId="{3E932FF7-0803-174F-B13B-4E932F839D61}" destId="{1BD312BE-9660-0446-89A5-739A7ECD8333}" srcOrd="0" destOrd="0" presId="urn:microsoft.com/office/officeart/2005/8/layout/cycle1"/>
    <dgm:cxn modelId="{7F1C6044-B897-C54B-979E-6DF1AA7E22DB}" srcId="{55306CEC-2AF3-D546-9085-A9255C1D28A8}" destId="{3E932FF7-0803-174F-B13B-4E932F839D61}" srcOrd="1" destOrd="0" parTransId="{91743D6E-421A-CA44-A2B2-34334DE337C1}" sibTransId="{56D1DBCC-BF94-904F-97B0-A663E9E8B3BD}"/>
    <dgm:cxn modelId="{8BB8824A-6FBE-6F46-B41C-BD25ABBC420F}" type="presOf" srcId="{3711C705-7A47-E74A-B279-AD783FE33F7F}" destId="{9ACDD540-658B-1F4B-9128-BBD97C21052D}" srcOrd="0" destOrd="0" presId="urn:microsoft.com/office/officeart/2005/8/layout/cycle1"/>
    <dgm:cxn modelId="{08460152-BCC1-BF44-8353-1303B6132E87}" type="presOf" srcId="{56D1DBCC-BF94-904F-97B0-A663E9E8B3BD}" destId="{43E86D08-C1F7-E644-8F62-6252305C9975}" srcOrd="0" destOrd="0" presId="urn:microsoft.com/office/officeart/2005/8/layout/cycle1"/>
    <dgm:cxn modelId="{D68D4A54-C4FB-5949-8E0B-110A53FB7267}" type="presOf" srcId="{55306CEC-2AF3-D546-9085-A9255C1D28A8}" destId="{0AD5A17E-543B-404A-ACEA-A91D4DDCF1E3}" srcOrd="0" destOrd="0" presId="urn:microsoft.com/office/officeart/2005/8/layout/cycle1"/>
    <dgm:cxn modelId="{B7777968-7833-F441-91E0-4A1214CC2C2E}" type="presOf" srcId="{F4CB4480-7E7D-8745-969A-B747186AD670}" destId="{7605BA16-B350-D749-B40A-7CCE0102499D}" srcOrd="0" destOrd="0" presId="urn:microsoft.com/office/officeart/2005/8/layout/cycle1"/>
    <dgm:cxn modelId="{33F7CB6D-4110-2048-87C7-7078288A7352}" type="presOf" srcId="{5226A3A3-70A9-E346-8A13-19FD7605E25E}" destId="{31E129FE-E5D5-FB46-BD01-1F01A59E0FE8}" srcOrd="0" destOrd="0" presId="urn:microsoft.com/office/officeart/2005/8/layout/cycle1"/>
    <dgm:cxn modelId="{C1B39B6E-252F-A940-99C0-4BF69C10621A}" type="presOf" srcId="{1F716C1F-6396-6F4D-B456-ACB64C969FAE}" destId="{88F273A7-6B9F-6C46-9447-E233F44A0364}" srcOrd="0" destOrd="0" presId="urn:microsoft.com/office/officeart/2005/8/layout/cycle1"/>
    <dgm:cxn modelId="{16146386-3318-BB42-BDE2-4BA0FE4AB9EE}" srcId="{55306CEC-2AF3-D546-9085-A9255C1D28A8}" destId="{1F716C1F-6396-6F4D-B456-ACB64C969FAE}" srcOrd="4" destOrd="0" parTransId="{BDCFA276-CDEB-5C4C-8555-67EA554BAA1A}" sibTransId="{F4CB4480-7E7D-8745-969A-B747186AD670}"/>
    <dgm:cxn modelId="{E22F849E-58DE-4E48-A3F3-D49977342050}" srcId="{55306CEC-2AF3-D546-9085-A9255C1D28A8}" destId="{C96AE666-6B7B-2243-831B-F972694786EC}" srcOrd="3" destOrd="0" parTransId="{95DCCD1F-B369-854B-88E9-0F724CFADAB2}" sibTransId="{216DFF57-C637-3D47-8627-11845A79015E}"/>
    <dgm:cxn modelId="{9E736FA5-3629-794D-BC83-D4EA428AD6A9}" type="presOf" srcId="{216DFF57-C637-3D47-8627-11845A79015E}" destId="{5B9DFB95-D16C-764A-A5DB-81AC099630B9}" srcOrd="0" destOrd="0" presId="urn:microsoft.com/office/officeart/2005/8/layout/cycle1"/>
    <dgm:cxn modelId="{7590C3D5-E3C8-084E-96E7-3428589077C5}" srcId="{55306CEC-2AF3-D546-9085-A9255C1D28A8}" destId="{0F4789E6-7CAF-3847-B886-243438406906}" srcOrd="2" destOrd="0" parTransId="{E25790A8-B8CD-2A4B-AAE3-F6844E32B529}" sibTransId="{5226A3A3-70A9-E346-8A13-19FD7605E25E}"/>
    <dgm:cxn modelId="{6D108E25-CBB6-E444-BF93-6F9DB0F7CCA3}" type="presParOf" srcId="{0AD5A17E-543B-404A-ACEA-A91D4DDCF1E3}" destId="{43E623AD-788C-4D43-BEBB-E0B1F1CE3AE3}" srcOrd="0" destOrd="0" presId="urn:microsoft.com/office/officeart/2005/8/layout/cycle1"/>
    <dgm:cxn modelId="{EBCBB983-A544-6744-9064-939F55264FB0}" type="presParOf" srcId="{0AD5A17E-543B-404A-ACEA-A91D4DDCF1E3}" destId="{9ACDD540-658B-1F4B-9128-BBD97C21052D}" srcOrd="1" destOrd="0" presId="urn:microsoft.com/office/officeart/2005/8/layout/cycle1"/>
    <dgm:cxn modelId="{5887A8E3-CC31-064B-8D1E-CC5D92803BB8}" type="presParOf" srcId="{0AD5A17E-543B-404A-ACEA-A91D4DDCF1E3}" destId="{C3A2FB52-DAE4-1342-973F-1F1A9B44189F}" srcOrd="2" destOrd="0" presId="urn:microsoft.com/office/officeart/2005/8/layout/cycle1"/>
    <dgm:cxn modelId="{0FFDD408-392A-2248-B181-22EAE3E9718D}" type="presParOf" srcId="{0AD5A17E-543B-404A-ACEA-A91D4DDCF1E3}" destId="{6DB58FB9-0ED5-EF4D-902F-C4DD7663D933}" srcOrd="3" destOrd="0" presId="urn:microsoft.com/office/officeart/2005/8/layout/cycle1"/>
    <dgm:cxn modelId="{040AB88C-D95A-D247-A5F4-54AC5F0E1D05}" type="presParOf" srcId="{0AD5A17E-543B-404A-ACEA-A91D4DDCF1E3}" destId="{1BD312BE-9660-0446-89A5-739A7ECD8333}" srcOrd="4" destOrd="0" presId="urn:microsoft.com/office/officeart/2005/8/layout/cycle1"/>
    <dgm:cxn modelId="{1602308F-8BA2-1D47-B6F0-86433728833B}" type="presParOf" srcId="{0AD5A17E-543B-404A-ACEA-A91D4DDCF1E3}" destId="{43E86D08-C1F7-E644-8F62-6252305C9975}" srcOrd="5" destOrd="0" presId="urn:microsoft.com/office/officeart/2005/8/layout/cycle1"/>
    <dgm:cxn modelId="{B30060FE-B485-594F-9DE5-7C6456EB1A4A}" type="presParOf" srcId="{0AD5A17E-543B-404A-ACEA-A91D4DDCF1E3}" destId="{A3041932-0B6D-7B4B-910F-1604FC8F5FB9}" srcOrd="6" destOrd="0" presId="urn:microsoft.com/office/officeart/2005/8/layout/cycle1"/>
    <dgm:cxn modelId="{FC678A8F-DB05-DA47-B65F-54B9E32A4052}" type="presParOf" srcId="{0AD5A17E-543B-404A-ACEA-A91D4DDCF1E3}" destId="{72205650-2408-0A4C-98FA-7B09AD159B06}" srcOrd="7" destOrd="0" presId="urn:microsoft.com/office/officeart/2005/8/layout/cycle1"/>
    <dgm:cxn modelId="{0165FCB1-3662-8D43-A928-5BEB4A567BC2}" type="presParOf" srcId="{0AD5A17E-543B-404A-ACEA-A91D4DDCF1E3}" destId="{31E129FE-E5D5-FB46-BD01-1F01A59E0FE8}" srcOrd="8" destOrd="0" presId="urn:microsoft.com/office/officeart/2005/8/layout/cycle1"/>
    <dgm:cxn modelId="{BAA9B46E-C8A7-4741-A83A-75232C78F607}" type="presParOf" srcId="{0AD5A17E-543B-404A-ACEA-A91D4DDCF1E3}" destId="{52EF4F4A-FE89-7147-B669-77715F875942}" srcOrd="9" destOrd="0" presId="urn:microsoft.com/office/officeart/2005/8/layout/cycle1"/>
    <dgm:cxn modelId="{ADAABC7D-485E-7942-9284-313254F2F770}" type="presParOf" srcId="{0AD5A17E-543B-404A-ACEA-A91D4DDCF1E3}" destId="{CD36CC79-C2DC-F64E-AC2E-820ADE7C7E49}" srcOrd="10" destOrd="0" presId="urn:microsoft.com/office/officeart/2005/8/layout/cycle1"/>
    <dgm:cxn modelId="{E2D6A001-1493-A848-B354-83031816254D}" type="presParOf" srcId="{0AD5A17E-543B-404A-ACEA-A91D4DDCF1E3}" destId="{5B9DFB95-D16C-764A-A5DB-81AC099630B9}" srcOrd="11" destOrd="0" presId="urn:microsoft.com/office/officeart/2005/8/layout/cycle1"/>
    <dgm:cxn modelId="{CDFEEAE9-7569-CD45-B9CB-47FCD4752474}" type="presParOf" srcId="{0AD5A17E-543B-404A-ACEA-A91D4DDCF1E3}" destId="{25109F8F-B668-9F46-A4B9-848C6C1D2851}" srcOrd="12" destOrd="0" presId="urn:microsoft.com/office/officeart/2005/8/layout/cycle1"/>
    <dgm:cxn modelId="{616B292A-BDF6-F244-AE7C-4795335338EA}" type="presParOf" srcId="{0AD5A17E-543B-404A-ACEA-A91D4DDCF1E3}" destId="{88F273A7-6B9F-6C46-9447-E233F44A0364}" srcOrd="13" destOrd="0" presId="urn:microsoft.com/office/officeart/2005/8/layout/cycle1"/>
    <dgm:cxn modelId="{1B7A3E73-9EA1-B644-9D1C-44462567E127}" type="presParOf" srcId="{0AD5A17E-543B-404A-ACEA-A91D4DDCF1E3}" destId="{7605BA16-B350-D749-B40A-7CCE0102499D}" srcOrd="14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94ED536-9742-0E45-AB18-9004AF3CFED1}" type="doc">
      <dgm:prSet loTypeId="urn:microsoft.com/office/officeart/2005/8/layout/hChevron3" loCatId="" qsTypeId="urn:microsoft.com/office/officeart/2005/8/quickstyle/simple1" qsCatId="simple" csTypeId="urn:microsoft.com/office/officeart/2005/8/colors/accent1_2" csCatId="accent1" phldr="1"/>
      <dgm:spPr/>
    </dgm:pt>
    <dgm:pt modelId="{9C4C8E38-4659-0C49-8CF8-B64D3D5B4980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/>
            <a:t>Commit</a:t>
          </a:r>
        </a:p>
      </dgm:t>
    </dgm:pt>
    <dgm:pt modelId="{95DAB20E-9522-C94B-ACBA-6DAF800CFF96}" type="parTrans" cxnId="{1049848D-5BA6-3948-9391-D659816C1823}">
      <dgm:prSet/>
      <dgm:spPr/>
      <dgm:t>
        <a:bodyPr/>
        <a:lstStyle/>
        <a:p>
          <a:endParaRPr lang="en-US"/>
        </a:p>
      </dgm:t>
    </dgm:pt>
    <dgm:pt modelId="{705E44FB-62B1-A747-AD1A-B51628CC0F8B}" type="sibTrans" cxnId="{1049848D-5BA6-3948-9391-D659816C1823}">
      <dgm:prSet/>
      <dgm:spPr/>
      <dgm:t>
        <a:bodyPr/>
        <a:lstStyle/>
        <a:p>
          <a:endParaRPr lang="en-US"/>
        </a:p>
      </dgm:t>
    </dgm:pt>
    <dgm:pt modelId="{B9F3BC1E-DBD8-4D4E-876D-3147DFD9313A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/>
            <a:t>Build</a:t>
          </a:r>
        </a:p>
      </dgm:t>
    </dgm:pt>
    <dgm:pt modelId="{0DC40C3B-7106-F24C-8C7C-63F82F03E84A}" type="parTrans" cxnId="{1DFB00DC-CCD8-9442-B324-F01A4178BC52}">
      <dgm:prSet/>
      <dgm:spPr/>
      <dgm:t>
        <a:bodyPr/>
        <a:lstStyle/>
        <a:p>
          <a:endParaRPr lang="en-US"/>
        </a:p>
      </dgm:t>
    </dgm:pt>
    <dgm:pt modelId="{829FB97C-D6E9-234E-BDAA-7FCA497B2592}" type="sibTrans" cxnId="{1DFB00DC-CCD8-9442-B324-F01A4178BC52}">
      <dgm:prSet/>
      <dgm:spPr/>
      <dgm:t>
        <a:bodyPr/>
        <a:lstStyle/>
        <a:p>
          <a:endParaRPr lang="en-US"/>
        </a:p>
      </dgm:t>
    </dgm:pt>
    <dgm:pt modelId="{E79F66E8-277F-A34F-9464-6F36BC4AB7BA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/>
            <a:t>Test</a:t>
          </a:r>
        </a:p>
      </dgm:t>
    </dgm:pt>
    <dgm:pt modelId="{E93C522A-A478-C043-B0EF-32324DF49BE8}" type="parTrans" cxnId="{5A17879D-CF9A-E346-AB68-67BC43367C11}">
      <dgm:prSet/>
      <dgm:spPr/>
      <dgm:t>
        <a:bodyPr/>
        <a:lstStyle/>
        <a:p>
          <a:endParaRPr lang="en-US"/>
        </a:p>
      </dgm:t>
    </dgm:pt>
    <dgm:pt modelId="{C7268C40-0856-C14E-B1E5-45737ECDD913}" type="sibTrans" cxnId="{5A17879D-CF9A-E346-AB68-67BC43367C11}">
      <dgm:prSet/>
      <dgm:spPr/>
      <dgm:t>
        <a:bodyPr/>
        <a:lstStyle/>
        <a:p>
          <a:endParaRPr lang="en-US"/>
        </a:p>
      </dgm:t>
    </dgm:pt>
    <dgm:pt modelId="{6EB71306-3B67-4447-82CD-94F814F34D2A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/>
            <a:t>Stage</a:t>
          </a:r>
        </a:p>
      </dgm:t>
    </dgm:pt>
    <dgm:pt modelId="{5A594352-E3D4-B64F-9FDC-B45A256AEF59}" type="parTrans" cxnId="{04E21FAD-4B9F-CA43-95A0-BF54442CA475}">
      <dgm:prSet/>
      <dgm:spPr/>
      <dgm:t>
        <a:bodyPr/>
        <a:lstStyle/>
        <a:p>
          <a:endParaRPr lang="en-US"/>
        </a:p>
      </dgm:t>
    </dgm:pt>
    <dgm:pt modelId="{872AEE56-D8B3-9B42-9E3E-267916AC5AD5}" type="sibTrans" cxnId="{04E21FAD-4B9F-CA43-95A0-BF54442CA475}">
      <dgm:prSet/>
      <dgm:spPr/>
      <dgm:t>
        <a:bodyPr/>
        <a:lstStyle/>
        <a:p>
          <a:endParaRPr lang="en-US"/>
        </a:p>
      </dgm:t>
    </dgm:pt>
    <dgm:pt modelId="{3E026288-E19F-E24A-87AA-D9F7F93AE2FE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/>
            <a:t>Deploy</a:t>
          </a:r>
        </a:p>
      </dgm:t>
    </dgm:pt>
    <dgm:pt modelId="{8D4F6506-AA3F-1B41-B6DD-B33DBA436039}" type="parTrans" cxnId="{20EB6C56-EBC9-4740-B3AF-3FF60355B3AA}">
      <dgm:prSet/>
      <dgm:spPr/>
      <dgm:t>
        <a:bodyPr/>
        <a:lstStyle/>
        <a:p>
          <a:endParaRPr lang="en-US"/>
        </a:p>
      </dgm:t>
    </dgm:pt>
    <dgm:pt modelId="{E388CAED-8254-8442-9149-027FDB347E71}" type="sibTrans" cxnId="{20EB6C56-EBC9-4740-B3AF-3FF60355B3AA}">
      <dgm:prSet/>
      <dgm:spPr/>
      <dgm:t>
        <a:bodyPr/>
        <a:lstStyle/>
        <a:p>
          <a:endParaRPr lang="en-US"/>
        </a:p>
      </dgm:t>
    </dgm:pt>
    <dgm:pt modelId="{F247EA95-A7E9-9447-A8AD-25ED17FC536C}" type="pres">
      <dgm:prSet presAssocID="{E94ED536-9742-0E45-AB18-9004AF3CFED1}" presName="Name0" presStyleCnt="0">
        <dgm:presLayoutVars>
          <dgm:dir/>
          <dgm:resizeHandles val="exact"/>
        </dgm:presLayoutVars>
      </dgm:prSet>
      <dgm:spPr/>
    </dgm:pt>
    <dgm:pt modelId="{4464C3BC-4CA0-C34F-9A70-7DB11FD22EFC}" type="pres">
      <dgm:prSet presAssocID="{9C4C8E38-4659-0C49-8CF8-B64D3D5B4980}" presName="parTxOnly" presStyleLbl="node1" presStyleIdx="0" presStyleCnt="5">
        <dgm:presLayoutVars>
          <dgm:bulletEnabled val="1"/>
        </dgm:presLayoutVars>
      </dgm:prSet>
      <dgm:spPr/>
    </dgm:pt>
    <dgm:pt modelId="{571D20E4-6FAD-FB46-AEF2-F598497501D1}" type="pres">
      <dgm:prSet presAssocID="{705E44FB-62B1-A747-AD1A-B51628CC0F8B}" presName="parSpace" presStyleCnt="0"/>
      <dgm:spPr/>
    </dgm:pt>
    <dgm:pt modelId="{0B95EF29-96ED-6D4D-BD57-7276D88B8E32}" type="pres">
      <dgm:prSet presAssocID="{B9F3BC1E-DBD8-4D4E-876D-3147DFD9313A}" presName="parTxOnly" presStyleLbl="node1" presStyleIdx="1" presStyleCnt="5">
        <dgm:presLayoutVars>
          <dgm:bulletEnabled val="1"/>
        </dgm:presLayoutVars>
      </dgm:prSet>
      <dgm:spPr/>
    </dgm:pt>
    <dgm:pt modelId="{424B9CD4-DED8-8941-944C-3618DF513567}" type="pres">
      <dgm:prSet presAssocID="{829FB97C-D6E9-234E-BDAA-7FCA497B2592}" presName="parSpace" presStyleCnt="0"/>
      <dgm:spPr/>
    </dgm:pt>
    <dgm:pt modelId="{46C76E0D-8BE9-D043-B23B-6D7B48CE1B6C}" type="pres">
      <dgm:prSet presAssocID="{E79F66E8-277F-A34F-9464-6F36BC4AB7BA}" presName="parTxOnly" presStyleLbl="node1" presStyleIdx="2" presStyleCnt="5">
        <dgm:presLayoutVars>
          <dgm:bulletEnabled val="1"/>
        </dgm:presLayoutVars>
      </dgm:prSet>
      <dgm:spPr/>
    </dgm:pt>
    <dgm:pt modelId="{7186FBC3-7E82-034F-BF33-0A742741B815}" type="pres">
      <dgm:prSet presAssocID="{C7268C40-0856-C14E-B1E5-45737ECDD913}" presName="parSpace" presStyleCnt="0"/>
      <dgm:spPr/>
    </dgm:pt>
    <dgm:pt modelId="{B1545181-23CE-F34E-ADCE-2714ABA206F6}" type="pres">
      <dgm:prSet presAssocID="{6EB71306-3B67-4447-82CD-94F814F34D2A}" presName="parTxOnly" presStyleLbl="node1" presStyleIdx="3" presStyleCnt="5">
        <dgm:presLayoutVars>
          <dgm:bulletEnabled val="1"/>
        </dgm:presLayoutVars>
      </dgm:prSet>
      <dgm:spPr/>
    </dgm:pt>
    <dgm:pt modelId="{4614D9DB-5941-0D44-B854-AE0F44001B52}" type="pres">
      <dgm:prSet presAssocID="{872AEE56-D8B3-9B42-9E3E-267916AC5AD5}" presName="parSpace" presStyleCnt="0"/>
      <dgm:spPr/>
    </dgm:pt>
    <dgm:pt modelId="{D148BA2D-035B-F449-8F32-CBC8D2C62912}" type="pres">
      <dgm:prSet presAssocID="{3E026288-E19F-E24A-87AA-D9F7F93AE2FE}" presName="parTxOnly" presStyleLbl="node1" presStyleIdx="4" presStyleCnt="5">
        <dgm:presLayoutVars>
          <dgm:bulletEnabled val="1"/>
        </dgm:presLayoutVars>
      </dgm:prSet>
      <dgm:spPr/>
    </dgm:pt>
  </dgm:ptLst>
  <dgm:cxnLst>
    <dgm:cxn modelId="{722DCF30-9A10-6542-B840-9BD5DDC7CDDF}" type="presOf" srcId="{B9F3BC1E-DBD8-4D4E-876D-3147DFD9313A}" destId="{0B95EF29-96ED-6D4D-BD57-7276D88B8E32}" srcOrd="0" destOrd="0" presId="urn:microsoft.com/office/officeart/2005/8/layout/hChevron3"/>
    <dgm:cxn modelId="{20EB6C56-EBC9-4740-B3AF-3FF60355B3AA}" srcId="{E94ED536-9742-0E45-AB18-9004AF3CFED1}" destId="{3E026288-E19F-E24A-87AA-D9F7F93AE2FE}" srcOrd="4" destOrd="0" parTransId="{8D4F6506-AA3F-1B41-B6DD-B33DBA436039}" sibTransId="{E388CAED-8254-8442-9149-027FDB347E71}"/>
    <dgm:cxn modelId="{1049848D-5BA6-3948-9391-D659816C1823}" srcId="{E94ED536-9742-0E45-AB18-9004AF3CFED1}" destId="{9C4C8E38-4659-0C49-8CF8-B64D3D5B4980}" srcOrd="0" destOrd="0" parTransId="{95DAB20E-9522-C94B-ACBA-6DAF800CFF96}" sibTransId="{705E44FB-62B1-A747-AD1A-B51628CC0F8B}"/>
    <dgm:cxn modelId="{5A17879D-CF9A-E346-AB68-67BC43367C11}" srcId="{E94ED536-9742-0E45-AB18-9004AF3CFED1}" destId="{E79F66E8-277F-A34F-9464-6F36BC4AB7BA}" srcOrd="2" destOrd="0" parTransId="{E93C522A-A478-C043-B0EF-32324DF49BE8}" sibTransId="{C7268C40-0856-C14E-B1E5-45737ECDD913}"/>
    <dgm:cxn modelId="{04E21FAD-4B9F-CA43-95A0-BF54442CA475}" srcId="{E94ED536-9742-0E45-AB18-9004AF3CFED1}" destId="{6EB71306-3B67-4447-82CD-94F814F34D2A}" srcOrd="3" destOrd="0" parTransId="{5A594352-E3D4-B64F-9FDC-B45A256AEF59}" sibTransId="{872AEE56-D8B3-9B42-9E3E-267916AC5AD5}"/>
    <dgm:cxn modelId="{495C67BE-C8A0-1C41-8A5F-27A3DD996240}" type="presOf" srcId="{E79F66E8-277F-A34F-9464-6F36BC4AB7BA}" destId="{46C76E0D-8BE9-D043-B23B-6D7B48CE1B6C}" srcOrd="0" destOrd="0" presId="urn:microsoft.com/office/officeart/2005/8/layout/hChevron3"/>
    <dgm:cxn modelId="{034784C2-A30D-234F-A0A3-C4C72729F052}" type="presOf" srcId="{6EB71306-3B67-4447-82CD-94F814F34D2A}" destId="{B1545181-23CE-F34E-ADCE-2714ABA206F6}" srcOrd="0" destOrd="0" presId="urn:microsoft.com/office/officeart/2005/8/layout/hChevron3"/>
    <dgm:cxn modelId="{40F204D0-7AD9-6541-920D-94EA95A0619B}" type="presOf" srcId="{9C4C8E38-4659-0C49-8CF8-B64D3D5B4980}" destId="{4464C3BC-4CA0-C34F-9A70-7DB11FD22EFC}" srcOrd="0" destOrd="0" presId="urn:microsoft.com/office/officeart/2005/8/layout/hChevron3"/>
    <dgm:cxn modelId="{D4E434D8-16C7-2642-A7EE-02DEC558E963}" type="presOf" srcId="{3E026288-E19F-E24A-87AA-D9F7F93AE2FE}" destId="{D148BA2D-035B-F449-8F32-CBC8D2C62912}" srcOrd="0" destOrd="0" presId="urn:microsoft.com/office/officeart/2005/8/layout/hChevron3"/>
    <dgm:cxn modelId="{1DFB00DC-CCD8-9442-B324-F01A4178BC52}" srcId="{E94ED536-9742-0E45-AB18-9004AF3CFED1}" destId="{B9F3BC1E-DBD8-4D4E-876D-3147DFD9313A}" srcOrd="1" destOrd="0" parTransId="{0DC40C3B-7106-F24C-8C7C-63F82F03E84A}" sibTransId="{829FB97C-D6E9-234E-BDAA-7FCA497B2592}"/>
    <dgm:cxn modelId="{A21B1CF9-407E-0C4C-AD88-28DD107C45D7}" type="presOf" srcId="{E94ED536-9742-0E45-AB18-9004AF3CFED1}" destId="{F247EA95-A7E9-9447-A8AD-25ED17FC536C}" srcOrd="0" destOrd="0" presId="urn:microsoft.com/office/officeart/2005/8/layout/hChevron3"/>
    <dgm:cxn modelId="{5F09738B-1C5B-8C47-B9E2-F44C27F39D77}" type="presParOf" srcId="{F247EA95-A7E9-9447-A8AD-25ED17FC536C}" destId="{4464C3BC-4CA0-C34F-9A70-7DB11FD22EFC}" srcOrd="0" destOrd="0" presId="urn:microsoft.com/office/officeart/2005/8/layout/hChevron3"/>
    <dgm:cxn modelId="{60C8FDDA-C431-0F46-A4B9-4646CB560151}" type="presParOf" srcId="{F247EA95-A7E9-9447-A8AD-25ED17FC536C}" destId="{571D20E4-6FAD-FB46-AEF2-F598497501D1}" srcOrd="1" destOrd="0" presId="urn:microsoft.com/office/officeart/2005/8/layout/hChevron3"/>
    <dgm:cxn modelId="{460301B2-DB49-BF4F-B6AA-35A80B62D759}" type="presParOf" srcId="{F247EA95-A7E9-9447-A8AD-25ED17FC536C}" destId="{0B95EF29-96ED-6D4D-BD57-7276D88B8E32}" srcOrd="2" destOrd="0" presId="urn:microsoft.com/office/officeart/2005/8/layout/hChevron3"/>
    <dgm:cxn modelId="{4A6618F7-2E81-CE46-8FFB-45A28E1AC680}" type="presParOf" srcId="{F247EA95-A7E9-9447-A8AD-25ED17FC536C}" destId="{424B9CD4-DED8-8941-944C-3618DF513567}" srcOrd="3" destOrd="0" presId="urn:microsoft.com/office/officeart/2005/8/layout/hChevron3"/>
    <dgm:cxn modelId="{E6EB26BF-3743-0340-A467-10CD2CF331D1}" type="presParOf" srcId="{F247EA95-A7E9-9447-A8AD-25ED17FC536C}" destId="{46C76E0D-8BE9-D043-B23B-6D7B48CE1B6C}" srcOrd="4" destOrd="0" presId="urn:microsoft.com/office/officeart/2005/8/layout/hChevron3"/>
    <dgm:cxn modelId="{5D60BC3D-CB82-FB4E-AA86-6297DB5E1092}" type="presParOf" srcId="{F247EA95-A7E9-9447-A8AD-25ED17FC536C}" destId="{7186FBC3-7E82-034F-BF33-0A742741B815}" srcOrd="5" destOrd="0" presId="urn:microsoft.com/office/officeart/2005/8/layout/hChevron3"/>
    <dgm:cxn modelId="{387239D2-1DB5-394A-8CB0-2F49143F105F}" type="presParOf" srcId="{F247EA95-A7E9-9447-A8AD-25ED17FC536C}" destId="{B1545181-23CE-F34E-ADCE-2714ABA206F6}" srcOrd="6" destOrd="0" presId="urn:microsoft.com/office/officeart/2005/8/layout/hChevron3"/>
    <dgm:cxn modelId="{9BC3F1BE-8348-5D4F-9598-0C5656469D1D}" type="presParOf" srcId="{F247EA95-A7E9-9447-A8AD-25ED17FC536C}" destId="{4614D9DB-5941-0D44-B854-AE0F44001B52}" srcOrd="7" destOrd="0" presId="urn:microsoft.com/office/officeart/2005/8/layout/hChevron3"/>
    <dgm:cxn modelId="{20C9F4AA-8BC1-3A42-85D5-8C0982F7C51D}" type="presParOf" srcId="{F247EA95-A7E9-9447-A8AD-25ED17FC536C}" destId="{D148BA2D-035B-F449-8F32-CBC8D2C62912}" srcOrd="8" destOrd="0" presId="urn:microsoft.com/office/officeart/2005/8/layout/hChevron3"/>
  </dgm:cxnLst>
  <dgm:bg>
    <a:noFill/>
  </dgm:bg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3D7B01E-098C-7248-8B7A-3FB44A590BFC}" type="doc">
      <dgm:prSet loTypeId="urn:microsoft.com/office/officeart/2008/layout/RadialCluster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91F7665-2831-C442-8651-34C206C668BC}">
      <dgm:prSet phldrT="[Text]" custT="1"/>
      <dgm:spPr>
        <a:solidFill>
          <a:srgbClr val="0070C0"/>
        </a:solidFill>
      </dgm:spPr>
      <dgm:t>
        <a:bodyPr/>
        <a:lstStyle/>
        <a:p>
          <a:r>
            <a:rPr lang="en-US" sz="1400" dirty="0">
              <a:solidFill>
                <a:schemeClr val="bg1"/>
              </a:solidFill>
            </a:rPr>
            <a:t>(Smart) Social Contract Execution</a:t>
          </a:r>
        </a:p>
      </dgm:t>
    </dgm:pt>
    <dgm:pt modelId="{F3925F5C-46DF-AE46-B420-64A9360FDA28}" type="parTrans" cxnId="{544AA5E1-FCC7-2441-869B-F5BAA873DDB6}">
      <dgm:prSet/>
      <dgm:spPr/>
      <dgm:t>
        <a:bodyPr/>
        <a:lstStyle/>
        <a:p>
          <a:endParaRPr lang="en-US" sz="1600"/>
        </a:p>
      </dgm:t>
    </dgm:pt>
    <dgm:pt modelId="{0EF490E8-4717-E84B-8A86-73D1A0680F00}" type="sibTrans" cxnId="{544AA5E1-FCC7-2441-869B-F5BAA873DDB6}">
      <dgm:prSet/>
      <dgm:spPr/>
      <dgm:t>
        <a:bodyPr/>
        <a:lstStyle/>
        <a:p>
          <a:endParaRPr lang="en-US" sz="1600"/>
        </a:p>
      </dgm:t>
    </dgm:pt>
    <dgm:pt modelId="{58488612-4349-0744-99A4-F8230ED1A0B8}">
      <dgm:prSet phldrT="[Text]" custT="1"/>
      <dgm:spPr>
        <a:solidFill>
          <a:srgbClr val="00B0F0"/>
        </a:solidFill>
      </dgm:spPr>
      <dgm:t>
        <a:bodyPr/>
        <a:lstStyle/>
        <a:p>
          <a:r>
            <a:rPr lang="en-US" sz="1200" dirty="0">
              <a:solidFill>
                <a:schemeClr val="bg1"/>
              </a:solidFill>
            </a:rPr>
            <a:t>Traders</a:t>
          </a:r>
        </a:p>
      </dgm:t>
    </dgm:pt>
    <dgm:pt modelId="{F2A5E780-AC0B-F847-B7A0-946CF2D605A9}" type="parTrans" cxnId="{ACD54599-63F1-0F48-8E38-85AD17B35B1F}">
      <dgm:prSet/>
      <dgm:spPr/>
      <dgm:t>
        <a:bodyPr/>
        <a:lstStyle/>
        <a:p>
          <a:endParaRPr lang="en-US" sz="1600"/>
        </a:p>
      </dgm:t>
    </dgm:pt>
    <dgm:pt modelId="{83035EFF-F209-ED44-8CCA-82C80B59C339}" type="sibTrans" cxnId="{ACD54599-63F1-0F48-8E38-85AD17B35B1F}">
      <dgm:prSet/>
      <dgm:spPr/>
      <dgm:t>
        <a:bodyPr/>
        <a:lstStyle/>
        <a:p>
          <a:endParaRPr lang="en-US" sz="1600"/>
        </a:p>
      </dgm:t>
    </dgm:pt>
    <dgm:pt modelId="{33D41E87-F3F2-6B40-BE28-087504EBC16A}">
      <dgm:prSet phldrT="[Text]" custT="1"/>
      <dgm:spPr>
        <a:solidFill>
          <a:srgbClr val="00B0F0"/>
        </a:solidFill>
      </dgm:spPr>
      <dgm:t>
        <a:bodyPr/>
        <a:lstStyle/>
        <a:p>
          <a:r>
            <a:rPr lang="en-US" sz="1400" dirty="0">
              <a:solidFill>
                <a:schemeClr val="bg1"/>
              </a:solidFill>
            </a:rPr>
            <a:t>Miners</a:t>
          </a:r>
        </a:p>
      </dgm:t>
    </dgm:pt>
    <dgm:pt modelId="{CAA26661-D023-3845-B639-DE7764E2BF5F}" type="parTrans" cxnId="{6F0984B8-E759-8E4E-9AA4-3E18D786FF03}">
      <dgm:prSet/>
      <dgm:spPr/>
      <dgm:t>
        <a:bodyPr/>
        <a:lstStyle/>
        <a:p>
          <a:endParaRPr lang="en-US" sz="1600"/>
        </a:p>
      </dgm:t>
    </dgm:pt>
    <dgm:pt modelId="{F8C8443C-26E0-3643-8625-6DBE46CBFDE4}" type="sibTrans" cxnId="{6F0984B8-E759-8E4E-9AA4-3E18D786FF03}">
      <dgm:prSet/>
      <dgm:spPr/>
      <dgm:t>
        <a:bodyPr/>
        <a:lstStyle/>
        <a:p>
          <a:endParaRPr lang="en-US" sz="1600"/>
        </a:p>
      </dgm:t>
    </dgm:pt>
    <dgm:pt modelId="{C59A367E-B1EB-264B-8A28-C57052AAE0F7}">
      <dgm:prSet phldrT="[Text]" custT="1"/>
      <dgm:spPr>
        <a:solidFill>
          <a:srgbClr val="00B0F0"/>
        </a:solidFill>
      </dgm:spPr>
      <dgm:t>
        <a:bodyPr/>
        <a:lstStyle/>
        <a:p>
          <a:r>
            <a:rPr lang="en-US" sz="1400" dirty="0">
              <a:solidFill>
                <a:schemeClr val="bg1"/>
              </a:solidFill>
            </a:rPr>
            <a:t>Coders</a:t>
          </a:r>
          <a:endParaRPr lang="en-US" sz="1100" dirty="0">
            <a:solidFill>
              <a:schemeClr val="bg1"/>
            </a:solidFill>
          </a:endParaRPr>
        </a:p>
      </dgm:t>
    </dgm:pt>
    <dgm:pt modelId="{21530537-470D-A049-AD39-7F089693325C}" type="parTrans" cxnId="{3F7D06FC-0BE2-A449-9933-293B86C4730D}">
      <dgm:prSet/>
      <dgm:spPr/>
      <dgm:t>
        <a:bodyPr/>
        <a:lstStyle/>
        <a:p>
          <a:endParaRPr lang="en-US" sz="1600"/>
        </a:p>
      </dgm:t>
    </dgm:pt>
    <dgm:pt modelId="{8910EB9A-7B28-D84A-89C1-F10382A4A171}" type="sibTrans" cxnId="{3F7D06FC-0BE2-A449-9933-293B86C4730D}">
      <dgm:prSet/>
      <dgm:spPr/>
      <dgm:t>
        <a:bodyPr/>
        <a:lstStyle/>
        <a:p>
          <a:endParaRPr lang="en-US" sz="1600"/>
        </a:p>
      </dgm:t>
    </dgm:pt>
    <dgm:pt modelId="{03C48017-C743-DC46-BC8E-87CEDCDFDAA4}" type="pres">
      <dgm:prSet presAssocID="{83D7B01E-098C-7248-8B7A-3FB44A590BFC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413BE47A-55B5-6C48-936E-E539DB0CD469}" type="pres">
      <dgm:prSet presAssocID="{D91F7665-2831-C442-8651-34C206C668BC}" presName="singleCycle" presStyleCnt="0"/>
      <dgm:spPr/>
    </dgm:pt>
    <dgm:pt modelId="{16442DED-F441-C64C-93A7-94BF17E0EEA7}" type="pres">
      <dgm:prSet presAssocID="{D91F7665-2831-C442-8651-34C206C668BC}" presName="singleCenter" presStyleLbl="node1" presStyleIdx="0" presStyleCnt="4" custScaleX="157500" custScaleY="39802">
        <dgm:presLayoutVars>
          <dgm:chMax val="7"/>
          <dgm:chPref val="7"/>
        </dgm:presLayoutVars>
      </dgm:prSet>
      <dgm:spPr/>
    </dgm:pt>
    <dgm:pt modelId="{7E0DCC9E-042E-EF4D-B316-6B69A1348963}" type="pres">
      <dgm:prSet presAssocID="{F2A5E780-AC0B-F847-B7A0-946CF2D605A9}" presName="Name56" presStyleLbl="parChTrans1D2" presStyleIdx="0" presStyleCnt="3"/>
      <dgm:spPr/>
    </dgm:pt>
    <dgm:pt modelId="{3CDD05B3-2A98-5243-B482-62FE80D76EA0}" type="pres">
      <dgm:prSet presAssocID="{58488612-4349-0744-99A4-F8230ED1A0B8}" presName="text0" presStyleLbl="node1" presStyleIdx="1" presStyleCnt="4" custRadScaleRad="70640" custRadScaleInc="0">
        <dgm:presLayoutVars>
          <dgm:bulletEnabled val="1"/>
        </dgm:presLayoutVars>
      </dgm:prSet>
      <dgm:spPr/>
    </dgm:pt>
    <dgm:pt modelId="{861CA58E-116C-974A-8E1C-C1ED3175AE74}" type="pres">
      <dgm:prSet presAssocID="{CAA26661-D023-3845-B639-DE7764E2BF5F}" presName="Name56" presStyleLbl="parChTrans1D2" presStyleIdx="1" presStyleCnt="3"/>
      <dgm:spPr/>
    </dgm:pt>
    <dgm:pt modelId="{A407686E-F9FB-FF4A-85CF-E0132DDB0D4F}" type="pres">
      <dgm:prSet presAssocID="{33D41E87-F3F2-6B40-BE28-087504EBC16A}" presName="text0" presStyleLbl="node1" presStyleIdx="2" presStyleCnt="4">
        <dgm:presLayoutVars>
          <dgm:bulletEnabled val="1"/>
        </dgm:presLayoutVars>
      </dgm:prSet>
      <dgm:spPr/>
    </dgm:pt>
    <dgm:pt modelId="{4682F69D-925C-824B-B3DF-E1B4280CA4C4}" type="pres">
      <dgm:prSet presAssocID="{21530537-470D-A049-AD39-7F089693325C}" presName="Name56" presStyleLbl="parChTrans1D2" presStyleIdx="2" presStyleCnt="3"/>
      <dgm:spPr/>
    </dgm:pt>
    <dgm:pt modelId="{B9E21A50-CDBF-EC4C-85D7-8FC474E86641}" type="pres">
      <dgm:prSet presAssocID="{C59A367E-B1EB-264B-8A28-C57052AAE0F7}" presName="text0" presStyleLbl="node1" presStyleIdx="3" presStyleCnt="4">
        <dgm:presLayoutVars>
          <dgm:bulletEnabled val="1"/>
        </dgm:presLayoutVars>
      </dgm:prSet>
      <dgm:spPr/>
    </dgm:pt>
  </dgm:ptLst>
  <dgm:cxnLst>
    <dgm:cxn modelId="{6348650C-381F-A144-A7D9-F2BC5EFE285E}" type="presOf" srcId="{C59A367E-B1EB-264B-8A28-C57052AAE0F7}" destId="{B9E21A50-CDBF-EC4C-85D7-8FC474E86641}" srcOrd="0" destOrd="0" presId="urn:microsoft.com/office/officeart/2008/layout/RadialCluster"/>
    <dgm:cxn modelId="{E2244B1B-4CD9-5149-A5A4-EFEFDD39F49D}" type="presOf" srcId="{33D41E87-F3F2-6B40-BE28-087504EBC16A}" destId="{A407686E-F9FB-FF4A-85CF-E0132DDB0D4F}" srcOrd="0" destOrd="0" presId="urn:microsoft.com/office/officeart/2008/layout/RadialCluster"/>
    <dgm:cxn modelId="{71BFFC33-EB6C-3C4B-A6CF-AD86A2159CD9}" type="presOf" srcId="{D91F7665-2831-C442-8651-34C206C668BC}" destId="{16442DED-F441-C64C-93A7-94BF17E0EEA7}" srcOrd="0" destOrd="0" presId="urn:microsoft.com/office/officeart/2008/layout/RadialCluster"/>
    <dgm:cxn modelId="{E47FB246-8F17-2B42-A3DE-F9ED43B6BBAB}" type="presOf" srcId="{CAA26661-D023-3845-B639-DE7764E2BF5F}" destId="{861CA58E-116C-974A-8E1C-C1ED3175AE74}" srcOrd="0" destOrd="0" presId="urn:microsoft.com/office/officeart/2008/layout/RadialCluster"/>
    <dgm:cxn modelId="{6D88DD97-9067-5E42-82D0-FC0F630F55CC}" type="presOf" srcId="{21530537-470D-A049-AD39-7F089693325C}" destId="{4682F69D-925C-824B-B3DF-E1B4280CA4C4}" srcOrd="0" destOrd="0" presId="urn:microsoft.com/office/officeart/2008/layout/RadialCluster"/>
    <dgm:cxn modelId="{ACD54599-63F1-0F48-8E38-85AD17B35B1F}" srcId="{D91F7665-2831-C442-8651-34C206C668BC}" destId="{58488612-4349-0744-99A4-F8230ED1A0B8}" srcOrd="0" destOrd="0" parTransId="{F2A5E780-AC0B-F847-B7A0-946CF2D605A9}" sibTransId="{83035EFF-F209-ED44-8CCA-82C80B59C339}"/>
    <dgm:cxn modelId="{6F0984B8-E759-8E4E-9AA4-3E18D786FF03}" srcId="{D91F7665-2831-C442-8651-34C206C668BC}" destId="{33D41E87-F3F2-6B40-BE28-087504EBC16A}" srcOrd="1" destOrd="0" parTransId="{CAA26661-D023-3845-B639-DE7764E2BF5F}" sibTransId="{F8C8443C-26E0-3643-8625-6DBE46CBFDE4}"/>
    <dgm:cxn modelId="{31D314D4-8846-A24A-8960-F05EC09F2BE2}" type="presOf" srcId="{58488612-4349-0744-99A4-F8230ED1A0B8}" destId="{3CDD05B3-2A98-5243-B482-62FE80D76EA0}" srcOrd="0" destOrd="0" presId="urn:microsoft.com/office/officeart/2008/layout/RadialCluster"/>
    <dgm:cxn modelId="{1BAFA5DA-9CB9-0B4B-B177-8D2840E67307}" type="presOf" srcId="{83D7B01E-098C-7248-8B7A-3FB44A590BFC}" destId="{03C48017-C743-DC46-BC8E-87CEDCDFDAA4}" srcOrd="0" destOrd="0" presId="urn:microsoft.com/office/officeart/2008/layout/RadialCluster"/>
    <dgm:cxn modelId="{544AA5E1-FCC7-2441-869B-F5BAA873DDB6}" srcId="{83D7B01E-098C-7248-8B7A-3FB44A590BFC}" destId="{D91F7665-2831-C442-8651-34C206C668BC}" srcOrd="0" destOrd="0" parTransId="{F3925F5C-46DF-AE46-B420-64A9360FDA28}" sibTransId="{0EF490E8-4717-E84B-8A86-73D1A0680F00}"/>
    <dgm:cxn modelId="{FD7959F0-B87F-5B4F-89A7-C221CAA52052}" type="presOf" srcId="{F2A5E780-AC0B-F847-B7A0-946CF2D605A9}" destId="{7E0DCC9E-042E-EF4D-B316-6B69A1348963}" srcOrd="0" destOrd="0" presId="urn:microsoft.com/office/officeart/2008/layout/RadialCluster"/>
    <dgm:cxn modelId="{3F7D06FC-0BE2-A449-9933-293B86C4730D}" srcId="{D91F7665-2831-C442-8651-34C206C668BC}" destId="{C59A367E-B1EB-264B-8A28-C57052AAE0F7}" srcOrd="2" destOrd="0" parTransId="{21530537-470D-A049-AD39-7F089693325C}" sibTransId="{8910EB9A-7B28-D84A-89C1-F10382A4A171}"/>
    <dgm:cxn modelId="{BD3B4B6D-A03D-6041-8849-DF93E5230A2B}" type="presParOf" srcId="{03C48017-C743-DC46-BC8E-87CEDCDFDAA4}" destId="{413BE47A-55B5-6C48-936E-E539DB0CD469}" srcOrd="0" destOrd="0" presId="urn:microsoft.com/office/officeart/2008/layout/RadialCluster"/>
    <dgm:cxn modelId="{5D11A2F6-6671-614E-843E-90A52E44DA8B}" type="presParOf" srcId="{413BE47A-55B5-6C48-936E-E539DB0CD469}" destId="{16442DED-F441-C64C-93A7-94BF17E0EEA7}" srcOrd="0" destOrd="0" presId="urn:microsoft.com/office/officeart/2008/layout/RadialCluster"/>
    <dgm:cxn modelId="{C90155C7-DD58-6046-BF1D-A9707C8FBD23}" type="presParOf" srcId="{413BE47A-55B5-6C48-936E-E539DB0CD469}" destId="{7E0DCC9E-042E-EF4D-B316-6B69A1348963}" srcOrd="1" destOrd="0" presId="urn:microsoft.com/office/officeart/2008/layout/RadialCluster"/>
    <dgm:cxn modelId="{9DBA71F1-D7B9-864E-83AA-A6247E224223}" type="presParOf" srcId="{413BE47A-55B5-6C48-936E-E539DB0CD469}" destId="{3CDD05B3-2A98-5243-B482-62FE80D76EA0}" srcOrd="2" destOrd="0" presId="urn:microsoft.com/office/officeart/2008/layout/RadialCluster"/>
    <dgm:cxn modelId="{89FFA0A4-9042-F047-8C66-35BC25C0059C}" type="presParOf" srcId="{413BE47A-55B5-6C48-936E-E539DB0CD469}" destId="{861CA58E-116C-974A-8E1C-C1ED3175AE74}" srcOrd="3" destOrd="0" presId="urn:microsoft.com/office/officeart/2008/layout/RadialCluster"/>
    <dgm:cxn modelId="{183BD56D-CAD0-8A4C-BA21-9C6F040B67A4}" type="presParOf" srcId="{413BE47A-55B5-6C48-936E-E539DB0CD469}" destId="{A407686E-F9FB-FF4A-85CF-E0132DDB0D4F}" srcOrd="4" destOrd="0" presId="urn:microsoft.com/office/officeart/2008/layout/RadialCluster"/>
    <dgm:cxn modelId="{E309E72E-322B-4C41-87E4-2927841A7989}" type="presParOf" srcId="{413BE47A-55B5-6C48-936E-E539DB0CD469}" destId="{4682F69D-925C-824B-B3DF-E1B4280CA4C4}" srcOrd="5" destOrd="0" presId="urn:microsoft.com/office/officeart/2008/layout/RadialCluster"/>
    <dgm:cxn modelId="{0AECE4EA-EB56-E34E-9DF1-1730A727D8DA}" type="presParOf" srcId="{413BE47A-55B5-6C48-936E-E539DB0CD469}" destId="{B9E21A50-CDBF-EC4C-85D7-8FC474E86641}" srcOrd="6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7E1842A3-35D2-A546-9066-CE0FF57227AD}" type="doc">
      <dgm:prSet loTypeId="urn:microsoft.com/office/officeart/2005/8/layout/cycle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F034624-27CB-6A49-9B5B-B136C7E46765}">
      <dgm:prSet phldrT="[Text]"/>
      <dgm:spPr/>
      <dgm:t>
        <a:bodyPr/>
        <a:lstStyle/>
        <a:p>
          <a:r>
            <a:rPr lang="en-US" dirty="0"/>
            <a:t>Version Upgrade</a:t>
          </a:r>
        </a:p>
      </dgm:t>
    </dgm:pt>
    <dgm:pt modelId="{48787511-5AC7-714E-AF4A-5F40A104FD74}" type="parTrans" cxnId="{C589D6C8-5163-494F-8685-2C59418140B5}">
      <dgm:prSet/>
      <dgm:spPr/>
      <dgm:t>
        <a:bodyPr/>
        <a:lstStyle/>
        <a:p>
          <a:endParaRPr lang="en-US"/>
        </a:p>
      </dgm:t>
    </dgm:pt>
    <dgm:pt modelId="{65A4721E-6ABC-C74A-8C3D-21047D1A1A6C}" type="sibTrans" cxnId="{C589D6C8-5163-494F-8685-2C59418140B5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602CD7F5-695B-CA4A-8EAA-91CE1F3F3064}">
      <dgm:prSet phldrT="[Text]"/>
      <dgm:spPr/>
      <dgm:t>
        <a:bodyPr/>
        <a:lstStyle/>
        <a:p>
          <a:r>
            <a:rPr lang="en-US" dirty="0"/>
            <a:t>Production Code</a:t>
          </a:r>
        </a:p>
      </dgm:t>
    </dgm:pt>
    <dgm:pt modelId="{FDAB520A-F58E-1C41-BA92-0B02CD51CFBD}" type="parTrans" cxnId="{BF55A30A-F903-654E-A33C-BB4407C9D108}">
      <dgm:prSet/>
      <dgm:spPr/>
      <dgm:t>
        <a:bodyPr/>
        <a:lstStyle/>
        <a:p>
          <a:endParaRPr lang="en-US"/>
        </a:p>
      </dgm:t>
    </dgm:pt>
    <dgm:pt modelId="{4971ED77-FFD7-7E42-B3A3-D42FECA4243D}" type="sibTrans" cxnId="{BF55A30A-F903-654E-A33C-BB4407C9D108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5218FA24-CCFE-8C47-933D-658D922EB6D1}">
      <dgm:prSet phldrT="[Text]"/>
      <dgm:spPr/>
      <dgm:t>
        <a:bodyPr/>
        <a:lstStyle/>
        <a:p>
          <a:r>
            <a:rPr lang="en-US" dirty="0"/>
            <a:t>Function Requests</a:t>
          </a:r>
        </a:p>
      </dgm:t>
    </dgm:pt>
    <dgm:pt modelId="{35DA084D-D1D3-5B41-96E5-C209E7423D0A}" type="parTrans" cxnId="{24A861C0-3B91-C549-8C97-36A733F4B038}">
      <dgm:prSet/>
      <dgm:spPr/>
      <dgm:t>
        <a:bodyPr/>
        <a:lstStyle/>
        <a:p>
          <a:endParaRPr lang="en-US"/>
        </a:p>
      </dgm:t>
    </dgm:pt>
    <dgm:pt modelId="{2B7A5266-5FAE-1244-9230-28B01B72288D}" type="sibTrans" cxnId="{24A861C0-3B91-C549-8C97-36A733F4B038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4F6E15B5-E17F-2A46-ABAF-1A0CDE4BF325}">
      <dgm:prSet phldrT="[Text]"/>
      <dgm:spPr/>
      <dgm:t>
        <a:bodyPr/>
        <a:lstStyle/>
        <a:p>
          <a:r>
            <a:rPr lang="en-US" dirty="0"/>
            <a:t>Customer Crisis</a:t>
          </a:r>
        </a:p>
      </dgm:t>
    </dgm:pt>
    <dgm:pt modelId="{753BD916-ED13-AA45-AC48-7EEEE5A04B93}" type="parTrans" cxnId="{4EC39C46-F06F-A24F-AF70-03280A4CF36D}">
      <dgm:prSet/>
      <dgm:spPr/>
      <dgm:t>
        <a:bodyPr/>
        <a:lstStyle/>
        <a:p>
          <a:endParaRPr lang="en-US"/>
        </a:p>
      </dgm:t>
    </dgm:pt>
    <dgm:pt modelId="{29FA5F9D-F87D-D449-943C-3AF0AB941B32}" type="sibTrans" cxnId="{4EC39C46-F06F-A24F-AF70-03280A4CF36D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493B6E06-6A4B-7C41-A700-7212E97D771F}">
      <dgm:prSet phldrT="[Text]"/>
      <dgm:spPr/>
      <dgm:t>
        <a:bodyPr/>
        <a:lstStyle/>
        <a:p>
          <a:r>
            <a:rPr lang="en-US" dirty="0"/>
            <a:t>Feature Revolution</a:t>
          </a:r>
        </a:p>
      </dgm:t>
    </dgm:pt>
    <dgm:pt modelId="{5EC91852-2BCB-1148-8D27-EFFDBFA513D5}" type="parTrans" cxnId="{45522A40-F4AA-0242-8DFA-256E72BD7AF5}">
      <dgm:prSet/>
      <dgm:spPr/>
      <dgm:t>
        <a:bodyPr/>
        <a:lstStyle/>
        <a:p>
          <a:endParaRPr lang="en-US"/>
        </a:p>
      </dgm:t>
    </dgm:pt>
    <dgm:pt modelId="{374709AC-C74B-6743-9481-D1E54DBCBE13}" type="sibTrans" cxnId="{45522A40-F4AA-0242-8DFA-256E72BD7AF5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5803436D-69A1-FE48-A7B1-6A0B76651772}" type="pres">
      <dgm:prSet presAssocID="{7E1842A3-35D2-A546-9066-CE0FF57227AD}" presName="cycle" presStyleCnt="0">
        <dgm:presLayoutVars>
          <dgm:dir/>
          <dgm:resizeHandles val="exact"/>
        </dgm:presLayoutVars>
      </dgm:prSet>
      <dgm:spPr/>
    </dgm:pt>
    <dgm:pt modelId="{0139ED4E-CD59-964D-9E29-D47C31DAFA64}" type="pres">
      <dgm:prSet presAssocID="{9F034624-27CB-6A49-9B5B-B136C7E46765}" presName="dummy" presStyleCnt="0"/>
      <dgm:spPr/>
    </dgm:pt>
    <dgm:pt modelId="{DC1EBFD9-94EB-C04C-AE7F-946CAAD5A2DD}" type="pres">
      <dgm:prSet presAssocID="{9F034624-27CB-6A49-9B5B-B136C7E46765}" presName="node" presStyleLbl="revTx" presStyleIdx="0" presStyleCnt="5">
        <dgm:presLayoutVars>
          <dgm:bulletEnabled val="1"/>
        </dgm:presLayoutVars>
      </dgm:prSet>
      <dgm:spPr/>
    </dgm:pt>
    <dgm:pt modelId="{2F4D02B5-4071-AF45-BB48-1CFE64DBB80C}" type="pres">
      <dgm:prSet presAssocID="{65A4721E-6ABC-C74A-8C3D-21047D1A1A6C}" presName="sibTrans" presStyleLbl="node1" presStyleIdx="0" presStyleCnt="5"/>
      <dgm:spPr/>
    </dgm:pt>
    <dgm:pt modelId="{0CCA8014-DB6F-1F46-9DA8-3BBDE5ABA4BB}" type="pres">
      <dgm:prSet presAssocID="{602CD7F5-695B-CA4A-8EAA-91CE1F3F3064}" presName="dummy" presStyleCnt="0"/>
      <dgm:spPr/>
    </dgm:pt>
    <dgm:pt modelId="{E7465A14-25F9-684C-9B1D-25E428F98353}" type="pres">
      <dgm:prSet presAssocID="{602CD7F5-695B-CA4A-8EAA-91CE1F3F3064}" presName="node" presStyleLbl="revTx" presStyleIdx="1" presStyleCnt="5">
        <dgm:presLayoutVars>
          <dgm:bulletEnabled val="1"/>
        </dgm:presLayoutVars>
      </dgm:prSet>
      <dgm:spPr/>
    </dgm:pt>
    <dgm:pt modelId="{9A431B6C-419A-8641-B38A-C94FDB8AE560}" type="pres">
      <dgm:prSet presAssocID="{4971ED77-FFD7-7E42-B3A3-D42FECA4243D}" presName="sibTrans" presStyleLbl="node1" presStyleIdx="1" presStyleCnt="5"/>
      <dgm:spPr/>
    </dgm:pt>
    <dgm:pt modelId="{1692155A-F5D8-904D-9231-88B2EC1C6AD3}" type="pres">
      <dgm:prSet presAssocID="{5218FA24-CCFE-8C47-933D-658D922EB6D1}" presName="dummy" presStyleCnt="0"/>
      <dgm:spPr/>
    </dgm:pt>
    <dgm:pt modelId="{EAFCDAA3-3FDD-0E47-8EA3-7A4B6BA08F4A}" type="pres">
      <dgm:prSet presAssocID="{5218FA24-CCFE-8C47-933D-658D922EB6D1}" presName="node" presStyleLbl="revTx" presStyleIdx="2" presStyleCnt="5">
        <dgm:presLayoutVars>
          <dgm:bulletEnabled val="1"/>
        </dgm:presLayoutVars>
      </dgm:prSet>
      <dgm:spPr/>
    </dgm:pt>
    <dgm:pt modelId="{7210DCB5-8A03-2448-BADD-CCA72B468A61}" type="pres">
      <dgm:prSet presAssocID="{2B7A5266-5FAE-1244-9230-28B01B72288D}" presName="sibTrans" presStyleLbl="node1" presStyleIdx="2" presStyleCnt="5"/>
      <dgm:spPr/>
    </dgm:pt>
    <dgm:pt modelId="{FC6D780F-6E34-0D47-91EC-9403252DB315}" type="pres">
      <dgm:prSet presAssocID="{4F6E15B5-E17F-2A46-ABAF-1A0CDE4BF325}" presName="dummy" presStyleCnt="0"/>
      <dgm:spPr/>
    </dgm:pt>
    <dgm:pt modelId="{53124461-C893-E441-8F78-A9D71AC52DE6}" type="pres">
      <dgm:prSet presAssocID="{4F6E15B5-E17F-2A46-ABAF-1A0CDE4BF325}" presName="node" presStyleLbl="revTx" presStyleIdx="3" presStyleCnt="5">
        <dgm:presLayoutVars>
          <dgm:bulletEnabled val="1"/>
        </dgm:presLayoutVars>
      </dgm:prSet>
      <dgm:spPr/>
    </dgm:pt>
    <dgm:pt modelId="{64634BB9-CD04-1544-B9A9-383CAB17C3A9}" type="pres">
      <dgm:prSet presAssocID="{29FA5F9D-F87D-D449-943C-3AF0AB941B32}" presName="sibTrans" presStyleLbl="node1" presStyleIdx="3" presStyleCnt="5"/>
      <dgm:spPr/>
    </dgm:pt>
    <dgm:pt modelId="{250A7EE7-AC84-CC4E-BACA-D13124CF1FC7}" type="pres">
      <dgm:prSet presAssocID="{493B6E06-6A4B-7C41-A700-7212E97D771F}" presName="dummy" presStyleCnt="0"/>
      <dgm:spPr/>
    </dgm:pt>
    <dgm:pt modelId="{0F011057-9A25-8843-9B4F-7B69153780CF}" type="pres">
      <dgm:prSet presAssocID="{493B6E06-6A4B-7C41-A700-7212E97D771F}" presName="node" presStyleLbl="revTx" presStyleIdx="4" presStyleCnt="5">
        <dgm:presLayoutVars>
          <dgm:bulletEnabled val="1"/>
        </dgm:presLayoutVars>
      </dgm:prSet>
      <dgm:spPr/>
    </dgm:pt>
    <dgm:pt modelId="{8E0C84DF-0561-5248-9985-A607043D6F4D}" type="pres">
      <dgm:prSet presAssocID="{374709AC-C74B-6743-9481-D1E54DBCBE13}" presName="sibTrans" presStyleLbl="node1" presStyleIdx="4" presStyleCnt="5"/>
      <dgm:spPr/>
    </dgm:pt>
  </dgm:ptLst>
  <dgm:cxnLst>
    <dgm:cxn modelId="{BF55A30A-F903-654E-A33C-BB4407C9D108}" srcId="{7E1842A3-35D2-A546-9066-CE0FF57227AD}" destId="{602CD7F5-695B-CA4A-8EAA-91CE1F3F3064}" srcOrd="1" destOrd="0" parTransId="{FDAB520A-F58E-1C41-BA92-0B02CD51CFBD}" sibTransId="{4971ED77-FFD7-7E42-B3A3-D42FECA4243D}"/>
    <dgm:cxn modelId="{AFFF7724-B2DE-2140-B24D-6B9B5F724B8B}" type="presOf" srcId="{65A4721E-6ABC-C74A-8C3D-21047D1A1A6C}" destId="{2F4D02B5-4071-AF45-BB48-1CFE64DBB80C}" srcOrd="0" destOrd="0" presId="urn:microsoft.com/office/officeart/2005/8/layout/cycle1"/>
    <dgm:cxn modelId="{7F53AA39-7C3E-1842-8C6E-8D035186589D}" type="presOf" srcId="{4971ED77-FFD7-7E42-B3A3-D42FECA4243D}" destId="{9A431B6C-419A-8641-B38A-C94FDB8AE560}" srcOrd="0" destOrd="0" presId="urn:microsoft.com/office/officeart/2005/8/layout/cycle1"/>
    <dgm:cxn modelId="{45522A40-F4AA-0242-8DFA-256E72BD7AF5}" srcId="{7E1842A3-35D2-A546-9066-CE0FF57227AD}" destId="{493B6E06-6A4B-7C41-A700-7212E97D771F}" srcOrd="4" destOrd="0" parTransId="{5EC91852-2BCB-1148-8D27-EFFDBFA513D5}" sibTransId="{374709AC-C74B-6743-9481-D1E54DBCBE13}"/>
    <dgm:cxn modelId="{4EC39C46-F06F-A24F-AF70-03280A4CF36D}" srcId="{7E1842A3-35D2-A546-9066-CE0FF57227AD}" destId="{4F6E15B5-E17F-2A46-ABAF-1A0CDE4BF325}" srcOrd="3" destOrd="0" parTransId="{753BD916-ED13-AA45-AC48-7EEEE5A04B93}" sibTransId="{29FA5F9D-F87D-D449-943C-3AF0AB941B32}"/>
    <dgm:cxn modelId="{69B8E656-2FAC-6C49-9B97-EEC6CB6B6169}" type="presOf" srcId="{493B6E06-6A4B-7C41-A700-7212E97D771F}" destId="{0F011057-9A25-8843-9B4F-7B69153780CF}" srcOrd="0" destOrd="0" presId="urn:microsoft.com/office/officeart/2005/8/layout/cycle1"/>
    <dgm:cxn modelId="{86C3226B-2C02-2A45-95A8-C7171913AA37}" type="presOf" srcId="{4F6E15B5-E17F-2A46-ABAF-1A0CDE4BF325}" destId="{53124461-C893-E441-8F78-A9D71AC52DE6}" srcOrd="0" destOrd="0" presId="urn:microsoft.com/office/officeart/2005/8/layout/cycle1"/>
    <dgm:cxn modelId="{DF0BBF6B-109B-A74D-8C17-E6C1616C5713}" type="presOf" srcId="{2B7A5266-5FAE-1244-9230-28B01B72288D}" destId="{7210DCB5-8A03-2448-BADD-CCA72B468A61}" srcOrd="0" destOrd="0" presId="urn:microsoft.com/office/officeart/2005/8/layout/cycle1"/>
    <dgm:cxn modelId="{8542A085-A24F-594E-9381-2F2F2625A075}" type="presOf" srcId="{602CD7F5-695B-CA4A-8EAA-91CE1F3F3064}" destId="{E7465A14-25F9-684C-9B1D-25E428F98353}" srcOrd="0" destOrd="0" presId="urn:microsoft.com/office/officeart/2005/8/layout/cycle1"/>
    <dgm:cxn modelId="{69D24291-A50F-A44A-8C39-9BEFB371A301}" type="presOf" srcId="{29FA5F9D-F87D-D449-943C-3AF0AB941B32}" destId="{64634BB9-CD04-1544-B9A9-383CAB17C3A9}" srcOrd="0" destOrd="0" presId="urn:microsoft.com/office/officeart/2005/8/layout/cycle1"/>
    <dgm:cxn modelId="{2870FA96-6906-4A4D-8D85-091DBC89D4AE}" type="presOf" srcId="{374709AC-C74B-6743-9481-D1E54DBCBE13}" destId="{8E0C84DF-0561-5248-9985-A607043D6F4D}" srcOrd="0" destOrd="0" presId="urn:microsoft.com/office/officeart/2005/8/layout/cycle1"/>
    <dgm:cxn modelId="{DA45AFAB-8A0D-374D-9657-E105D9A9D68C}" type="presOf" srcId="{9F034624-27CB-6A49-9B5B-B136C7E46765}" destId="{DC1EBFD9-94EB-C04C-AE7F-946CAAD5A2DD}" srcOrd="0" destOrd="0" presId="urn:microsoft.com/office/officeart/2005/8/layout/cycle1"/>
    <dgm:cxn modelId="{B90A9BB6-3D93-CE4C-BEE5-3A9E8C8F3BB9}" type="presOf" srcId="{7E1842A3-35D2-A546-9066-CE0FF57227AD}" destId="{5803436D-69A1-FE48-A7B1-6A0B76651772}" srcOrd="0" destOrd="0" presId="urn:microsoft.com/office/officeart/2005/8/layout/cycle1"/>
    <dgm:cxn modelId="{24A861C0-3B91-C549-8C97-36A733F4B038}" srcId="{7E1842A3-35D2-A546-9066-CE0FF57227AD}" destId="{5218FA24-CCFE-8C47-933D-658D922EB6D1}" srcOrd="2" destOrd="0" parTransId="{35DA084D-D1D3-5B41-96E5-C209E7423D0A}" sibTransId="{2B7A5266-5FAE-1244-9230-28B01B72288D}"/>
    <dgm:cxn modelId="{C589D6C8-5163-494F-8685-2C59418140B5}" srcId="{7E1842A3-35D2-A546-9066-CE0FF57227AD}" destId="{9F034624-27CB-6A49-9B5B-B136C7E46765}" srcOrd="0" destOrd="0" parTransId="{48787511-5AC7-714E-AF4A-5F40A104FD74}" sibTransId="{65A4721E-6ABC-C74A-8C3D-21047D1A1A6C}"/>
    <dgm:cxn modelId="{AB8E1CE7-D234-C742-835D-F661178C2FBC}" type="presOf" srcId="{5218FA24-CCFE-8C47-933D-658D922EB6D1}" destId="{EAFCDAA3-3FDD-0E47-8EA3-7A4B6BA08F4A}" srcOrd="0" destOrd="0" presId="urn:microsoft.com/office/officeart/2005/8/layout/cycle1"/>
    <dgm:cxn modelId="{34021C1D-2C85-504F-BEFE-0E1545B56864}" type="presParOf" srcId="{5803436D-69A1-FE48-A7B1-6A0B76651772}" destId="{0139ED4E-CD59-964D-9E29-D47C31DAFA64}" srcOrd="0" destOrd="0" presId="urn:microsoft.com/office/officeart/2005/8/layout/cycle1"/>
    <dgm:cxn modelId="{9C909EA9-0C00-4845-B6DD-600ED3C4FC46}" type="presParOf" srcId="{5803436D-69A1-FE48-A7B1-6A0B76651772}" destId="{DC1EBFD9-94EB-C04C-AE7F-946CAAD5A2DD}" srcOrd="1" destOrd="0" presId="urn:microsoft.com/office/officeart/2005/8/layout/cycle1"/>
    <dgm:cxn modelId="{9F7732B5-1CBA-074D-BCF3-8959DE56C97F}" type="presParOf" srcId="{5803436D-69A1-FE48-A7B1-6A0B76651772}" destId="{2F4D02B5-4071-AF45-BB48-1CFE64DBB80C}" srcOrd="2" destOrd="0" presId="urn:microsoft.com/office/officeart/2005/8/layout/cycle1"/>
    <dgm:cxn modelId="{1E397D76-723A-8E4D-ACA3-58C9D526D556}" type="presParOf" srcId="{5803436D-69A1-FE48-A7B1-6A0B76651772}" destId="{0CCA8014-DB6F-1F46-9DA8-3BBDE5ABA4BB}" srcOrd="3" destOrd="0" presId="urn:microsoft.com/office/officeart/2005/8/layout/cycle1"/>
    <dgm:cxn modelId="{D0613C2C-3C7C-DC41-A8D2-0819F74D8DB6}" type="presParOf" srcId="{5803436D-69A1-FE48-A7B1-6A0B76651772}" destId="{E7465A14-25F9-684C-9B1D-25E428F98353}" srcOrd="4" destOrd="0" presId="urn:microsoft.com/office/officeart/2005/8/layout/cycle1"/>
    <dgm:cxn modelId="{7C16D58C-FD24-B148-B0E1-57DDDBA21E60}" type="presParOf" srcId="{5803436D-69A1-FE48-A7B1-6A0B76651772}" destId="{9A431B6C-419A-8641-B38A-C94FDB8AE560}" srcOrd="5" destOrd="0" presId="urn:microsoft.com/office/officeart/2005/8/layout/cycle1"/>
    <dgm:cxn modelId="{2ED98D1C-1E6B-CE42-B5AA-3191A89F23F8}" type="presParOf" srcId="{5803436D-69A1-FE48-A7B1-6A0B76651772}" destId="{1692155A-F5D8-904D-9231-88B2EC1C6AD3}" srcOrd="6" destOrd="0" presId="urn:microsoft.com/office/officeart/2005/8/layout/cycle1"/>
    <dgm:cxn modelId="{997AE879-236C-9249-B84A-3428A0DA4E93}" type="presParOf" srcId="{5803436D-69A1-FE48-A7B1-6A0B76651772}" destId="{EAFCDAA3-3FDD-0E47-8EA3-7A4B6BA08F4A}" srcOrd="7" destOrd="0" presId="urn:microsoft.com/office/officeart/2005/8/layout/cycle1"/>
    <dgm:cxn modelId="{2C6C3D9A-3D46-584A-A3D2-0486353D5E46}" type="presParOf" srcId="{5803436D-69A1-FE48-A7B1-6A0B76651772}" destId="{7210DCB5-8A03-2448-BADD-CCA72B468A61}" srcOrd="8" destOrd="0" presId="urn:microsoft.com/office/officeart/2005/8/layout/cycle1"/>
    <dgm:cxn modelId="{30FF4881-4A47-E344-8238-835E834B6CA2}" type="presParOf" srcId="{5803436D-69A1-FE48-A7B1-6A0B76651772}" destId="{FC6D780F-6E34-0D47-91EC-9403252DB315}" srcOrd="9" destOrd="0" presId="urn:microsoft.com/office/officeart/2005/8/layout/cycle1"/>
    <dgm:cxn modelId="{9ABB7222-84C6-214A-9D7D-69093BFE7784}" type="presParOf" srcId="{5803436D-69A1-FE48-A7B1-6A0B76651772}" destId="{53124461-C893-E441-8F78-A9D71AC52DE6}" srcOrd="10" destOrd="0" presId="urn:microsoft.com/office/officeart/2005/8/layout/cycle1"/>
    <dgm:cxn modelId="{B30783B5-FFAD-B947-90E3-3AFBA0D98D7E}" type="presParOf" srcId="{5803436D-69A1-FE48-A7B1-6A0B76651772}" destId="{64634BB9-CD04-1544-B9A9-383CAB17C3A9}" srcOrd="11" destOrd="0" presId="urn:microsoft.com/office/officeart/2005/8/layout/cycle1"/>
    <dgm:cxn modelId="{8D9548B9-2215-AE4E-A49F-3FE305AF76B7}" type="presParOf" srcId="{5803436D-69A1-FE48-A7B1-6A0B76651772}" destId="{250A7EE7-AC84-CC4E-BACA-D13124CF1FC7}" srcOrd="12" destOrd="0" presId="urn:microsoft.com/office/officeart/2005/8/layout/cycle1"/>
    <dgm:cxn modelId="{39D80B82-6E27-BD4E-8B25-CBF1F5644B9D}" type="presParOf" srcId="{5803436D-69A1-FE48-A7B1-6A0B76651772}" destId="{0F011057-9A25-8843-9B4F-7B69153780CF}" srcOrd="13" destOrd="0" presId="urn:microsoft.com/office/officeart/2005/8/layout/cycle1"/>
    <dgm:cxn modelId="{63170829-366E-EA4B-8DE4-4160F73B6A9C}" type="presParOf" srcId="{5803436D-69A1-FE48-A7B1-6A0B76651772}" destId="{8E0C84DF-0561-5248-9985-A607043D6F4D}" srcOrd="14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21069D83-590B-194F-9158-A89BAEEBCFC2}" type="doc">
      <dgm:prSet loTypeId="urn:microsoft.com/office/officeart/2005/8/layout/cycle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609A299-3CD2-9146-B5A6-D928655D6D5A}">
      <dgm:prSet phldrT="[Text]"/>
      <dgm:spPr/>
      <dgm:t>
        <a:bodyPr/>
        <a:lstStyle/>
        <a:p>
          <a:r>
            <a:rPr lang="en-US"/>
            <a:t>Perform Checking</a:t>
          </a:r>
          <a:endParaRPr lang="en-US" dirty="0"/>
        </a:p>
      </dgm:t>
    </dgm:pt>
    <dgm:pt modelId="{7E915553-38BB-524D-8C9E-98CD2835D797}" type="parTrans" cxnId="{61BBD4D3-AB05-7D4B-BDE8-F0153F7F00C2}">
      <dgm:prSet/>
      <dgm:spPr/>
      <dgm:t>
        <a:bodyPr/>
        <a:lstStyle/>
        <a:p>
          <a:endParaRPr lang="en-US"/>
        </a:p>
      </dgm:t>
    </dgm:pt>
    <dgm:pt modelId="{249F3E4B-BB47-7840-8835-B428D943A416}" type="sibTrans" cxnId="{61BBD4D3-AB05-7D4B-BDE8-F0153F7F00C2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CEF25157-D4DA-F143-AF3B-CBD8801321FC}">
      <dgm:prSet phldrT="[Text]"/>
      <dgm:spPr/>
      <dgm:t>
        <a:bodyPr/>
        <a:lstStyle/>
        <a:p>
          <a:r>
            <a:rPr lang="en-US" dirty="0"/>
            <a:t>receive confirmation</a:t>
          </a:r>
        </a:p>
      </dgm:t>
    </dgm:pt>
    <dgm:pt modelId="{9CFEA310-C1CD-114C-9150-7C87DE2552A5}" type="parTrans" cxnId="{031B0FC5-922F-694F-B600-999ACBD0A039}">
      <dgm:prSet/>
      <dgm:spPr/>
      <dgm:t>
        <a:bodyPr/>
        <a:lstStyle/>
        <a:p>
          <a:endParaRPr lang="en-US"/>
        </a:p>
      </dgm:t>
    </dgm:pt>
    <dgm:pt modelId="{70CC3D87-847A-B04E-8086-282477986DE7}" type="sibTrans" cxnId="{031B0FC5-922F-694F-B600-999ACBD0A039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0603E04B-A48C-3F41-A4A9-DB3442C4AEC1}">
      <dgm:prSet phldrT="[Text]"/>
      <dgm:spPr/>
      <dgm:t>
        <a:bodyPr/>
        <a:lstStyle/>
        <a:p>
          <a:r>
            <a:rPr lang="en-US" dirty="0"/>
            <a:t>commit transaction</a:t>
          </a:r>
        </a:p>
      </dgm:t>
    </dgm:pt>
    <dgm:pt modelId="{C24425A3-7B93-A14B-8E1F-16A00A191CBC}" type="parTrans" cxnId="{72FC0A61-BD95-F64B-9166-18EEC1137A97}">
      <dgm:prSet/>
      <dgm:spPr/>
      <dgm:t>
        <a:bodyPr/>
        <a:lstStyle/>
        <a:p>
          <a:endParaRPr lang="en-US"/>
        </a:p>
      </dgm:t>
    </dgm:pt>
    <dgm:pt modelId="{062FCC2C-6C3D-C74C-8AB9-4B6AE1D366C7}" type="sibTrans" cxnId="{72FC0A61-BD95-F64B-9166-18EEC1137A97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F320BD0F-5C64-2C41-BEE2-8F4ED7C1087D}" type="pres">
      <dgm:prSet presAssocID="{21069D83-590B-194F-9158-A89BAEEBCFC2}" presName="cycle" presStyleCnt="0">
        <dgm:presLayoutVars>
          <dgm:dir/>
          <dgm:resizeHandles val="exact"/>
        </dgm:presLayoutVars>
      </dgm:prSet>
      <dgm:spPr/>
    </dgm:pt>
    <dgm:pt modelId="{346F4D1A-E589-C840-9DE1-AFD61282FBB5}" type="pres">
      <dgm:prSet presAssocID="{1609A299-3CD2-9146-B5A6-D928655D6D5A}" presName="dummy" presStyleCnt="0"/>
      <dgm:spPr/>
    </dgm:pt>
    <dgm:pt modelId="{39A957BB-6848-044D-BA47-6A4A0621133A}" type="pres">
      <dgm:prSet presAssocID="{1609A299-3CD2-9146-B5A6-D928655D6D5A}" presName="node" presStyleLbl="revTx" presStyleIdx="0" presStyleCnt="3">
        <dgm:presLayoutVars>
          <dgm:bulletEnabled val="1"/>
        </dgm:presLayoutVars>
      </dgm:prSet>
      <dgm:spPr/>
    </dgm:pt>
    <dgm:pt modelId="{19F80668-9B79-6240-888E-FF4533CA2876}" type="pres">
      <dgm:prSet presAssocID="{249F3E4B-BB47-7840-8835-B428D943A416}" presName="sibTrans" presStyleLbl="node1" presStyleIdx="0" presStyleCnt="3"/>
      <dgm:spPr/>
    </dgm:pt>
    <dgm:pt modelId="{07EC5F1A-E672-3348-B728-12BAE35098CC}" type="pres">
      <dgm:prSet presAssocID="{CEF25157-D4DA-F143-AF3B-CBD8801321FC}" presName="dummy" presStyleCnt="0"/>
      <dgm:spPr/>
    </dgm:pt>
    <dgm:pt modelId="{F4CEAB4A-E04E-764C-A2E3-B5DD2444E2CB}" type="pres">
      <dgm:prSet presAssocID="{CEF25157-D4DA-F143-AF3B-CBD8801321FC}" presName="node" presStyleLbl="revTx" presStyleIdx="1" presStyleCnt="3">
        <dgm:presLayoutVars>
          <dgm:bulletEnabled val="1"/>
        </dgm:presLayoutVars>
      </dgm:prSet>
      <dgm:spPr/>
    </dgm:pt>
    <dgm:pt modelId="{7CD8AC59-E0CC-CF4B-9A49-FA73552BB12A}" type="pres">
      <dgm:prSet presAssocID="{70CC3D87-847A-B04E-8086-282477986DE7}" presName="sibTrans" presStyleLbl="node1" presStyleIdx="1" presStyleCnt="3"/>
      <dgm:spPr/>
    </dgm:pt>
    <dgm:pt modelId="{0C4CCC0C-6469-E743-BEDD-20B0306C01BE}" type="pres">
      <dgm:prSet presAssocID="{0603E04B-A48C-3F41-A4A9-DB3442C4AEC1}" presName="dummy" presStyleCnt="0"/>
      <dgm:spPr/>
    </dgm:pt>
    <dgm:pt modelId="{04C13EFA-7920-804C-A5A7-F2C2DA43A957}" type="pres">
      <dgm:prSet presAssocID="{0603E04B-A48C-3F41-A4A9-DB3442C4AEC1}" presName="node" presStyleLbl="revTx" presStyleIdx="2" presStyleCnt="3">
        <dgm:presLayoutVars>
          <dgm:bulletEnabled val="1"/>
        </dgm:presLayoutVars>
      </dgm:prSet>
      <dgm:spPr/>
    </dgm:pt>
    <dgm:pt modelId="{247547AA-FAF5-2845-B0F2-C4C07C948B42}" type="pres">
      <dgm:prSet presAssocID="{062FCC2C-6C3D-C74C-8AB9-4B6AE1D366C7}" presName="sibTrans" presStyleLbl="node1" presStyleIdx="2" presStyleCnt="3"/>
      <dgm:spPr/>
    </dgm:pt>
  </dgm:ptLst>
  <dgm:cxnLst>
    <dgm:cxn modelId="{3425C018-E9EB-664A-8255-36330FFD215E}" type="presOf" srcId="{1609A299-3CD2-9146-B5A6-D928655D6D5A}" destId="{39A957BB-6848-044D-BA47-6A4A0621133A}" srcOrd="0" destOrd="0" presId="urn:microsoft.com/office/officeart/2005/8/layout/cycle1"/>
    <dgm:cxn modelId="{CCD29C4F-83D1-4442-BEAA-04A3BE2B94D3}" type="presOf" srcId="{0603E04B-A48C-3F41-A4A9-DB3442C4AEC1}" destId="{04C13EFA-7920-804C-A5A7-F2C2DA43A957}" srcOrd="0" destOrd="0" presId="urn:microsoft.com/office/officeart/2005/8/layout/cycle1"/>
    <dgm:cxn modelId="{72FC0A61-BD95-F64B-9166-18EEC1137A97}" srcId="{21069D83-590B-194F-9158-A89BAEEBCFC2}" destId="{0603E04B-A48C-3F41-A4A9-DB3442C4AEC1}" srcOrd="2" destOrd="0" parTransId="{C24425A3-7B93-A14B-8E1F-16A00A191CBC}" sibTransId="{062FCC2C-6C3D-C74C-8AB9-4B6AE1D366C7}"/>
    <dgm:cxn modelId="{99A42B69-05DB-3347-84BD-730E79DF8E41}" type="presOf" srcId="{062FCC2C-6C3D-C74C-8AB9-4B6AE1D366C7}" destId="{247547AA-FAF5-2845-B0F2-C4C07C948B42}" srcOrd="0" destOrd="0" presId="urn:microsoft.com/office/officeart/2005/8/layout/cycle1"/>
    <dgm:cxn modelId="{EF86A27F-2841-904C-931B-1920ADAEE277}" type="presOf" srcId="{CEF25157-D4DA-F143-AF3B-CBD8801321FC}" destId="{F4CEAB4A-E04E-764C-A2E3-B5DD2444E2CB}" srcOrd="0" destOrd="0" presId="urn:microsoft.com/office/officeart/2005/8/layout/cycle1"/>
    <dgm:cxn modelId="{924DB688-9251-D04B-AFD8-68E0C4C46997}" type="presOf" srcId="{21069D83-590B-194F-9158-A89BAEEBCFC2}" destId="{F320BD0F-5C64-2C41-BEE2-8F4ED7C1087D}" srcOrd="0" destOrd="0" presId="urn:microsoft.com/office/officeart/2005/8/layout/cycle1"/>
    <dgm:cxn modelId="{031B0FC5-922F-694F-B600-999ACBD0A039}" srcId="{21069D83-590B-194F-9158-A89BAEEBCFC2}" destId="{CEF25157-D4DA-F143-AF3B-CBD8801321FC}" srcOrd="1" destOrd="0" parTransId="{9CFEA310-C1CD-114C-9150-7C87DE2552A5}" sibTransId="{70CC3D87-847A-B04E-8086-282477986DE7}"/>
    <dgm:cxn modelId="{61BBD4D3-AB05-7D4B-BDE8-F0153F7F00C2}" srcId="{21069D83-590B-194F-9158-A89BAEEBCFC2}" destId="{1609A299-3CD2-9146-B5A6-D928655D6D5A}" srcOrd="0" destOrd="0" parTransId="{7E915553-38BB-524D-8C9E-98CD2835D797}" sibTransId="{249F3E4B-BB47-7840-8835-B428D943A416}"/>
    <dgm:cxn modelId="{BAD06FE6-4650-124E-8536-21F483C8C0D0}" type="presOf" srcId="{249F3E4B-BB47-7840-8835-B428D943A416}" destId="{19F80668-9B79-6240-888E-FF4533CA2876}" srcOrd="0" destOrd="0" presId="urn:microsoft.com/office/officeart/2005/8/layout/cycle1"/>
    <dgm:cxn modelId="{A5730DFF-EB1B-7B48-8CF4-A9C68BCDF7C8}" type="presOf" srcId="{70CC3D87-847A-B04E-8086-282477986DE7}" destId="{7CD8AC59-E0CC-CF4B-9A49-FA73552BB12A}" srcOrd="0" destOrd="0" presId="urn:microsoft.com/office/officeart/2005/8/layout/cycle1"/>
    <dgm:cxn modelId="{4700A7A6-0EFC-C94D-88CC-3CB6070FB3DF}" type="presParOf" srcId="{F320BD0F-5C64-2C41-BEE2-8F4ED7C1087D}" destId="{346F4D1A-E589-C840-9DE1-AFD61282FBB5}" srcOrd="0" destOrd="0" presId="urn:microsoft.com/office/officeart/2005/8/layout/cycle1"/>
    <dgm:cxn modelId="{6164282E-D110-3B4C-9BBC-565A5488F79B}" type="presParOf" srcId="{F320BD0F-5C64-2C41-BEE2-8F4ED7C1087D}" destId="{39A957BB-6848-044D-BA47-6A4A0621133A}" srcOrd="1" destOrd="0" presId="urn:microsoft.com/office/officeart/2005/8/layout/cycle1"/>
    <dgm:cxn modelId="{56E8F2C9-2EEE-F142-AD40-409F8135A5EB}" type="presParOf" srcId="{F320BD0F-5C64-2C41-BEE2-8F4ED7C1087D}" destId="{19F80668-9B79-6240-888E-FF4533CA2876}" srcOrd="2" destOrd="0" presId="urn:microsoft.com/office/officeart/2005/8/layout/cycle1"/>
    <dgm:cxn modelId="{C65EDEB5-2DB6-7348-AD80-597C8E0078E8}" type="presParOf" srcId="{F320BD0F-5C64-2C41-BEE2-8F4ED7C1087D}" destId="{07EC5F1A-E672-3348-B728-12BAE35098CC}" srcOrd="3" destOrd="0" presId="urn:microsoft.com/office/officeart/2005/8/layout/cycle1"/>
    <dgm:cxn modelId="{839A836D-F325-0048-BE7F-7E19FA70971A}" type="presParOf" srcId="{F320BD0F-5C64-2C41-BEE2-8F4ED7C1087D}" destId="{F4CEAB4A-E04E-764C-A2E3-B5DD2444E2CB}" srcOrd="4" destOrd="0" presId="urn:microsoft.com/office/officeart/2005/8/layout/cycle1"/>
    <dgm:cxn modelId="{28E73E96-5ED3-3741-ACB5-03EB6A820ADC}" type="presParOf" srcId="{F320BD0F-5C64-2C41-BEE2-8F4ED7C1087D}" destId="{7CD8AC59-E0CC-CF4B-9A49-FA73552BB12A}" srcOrd="5" destOrd="0" presId="urn:microsoft.com/office/officeart/2005/8/layout/cycle1"/>
    <dgm:cxn modelId="{714E1E2E-6590-1341-B07E-37951A767602}" type="presParOf" srcId="{F320BD0F-5C64-2C41-BEE2-8F4ED7C1087D}" destId="{0C4CCC0C-6469-E743-BEDD-20B0306C01BE}" srcOrd="6" destOrd="0" presId="urn:microsoft.com/office/officeart/2005/8/layout/cycle1"/>
    <dgm:cxn modelId="{8CA42930-BAA7-E542-B8E5-DB510CD46BB2}" type="presParOf" srcId="{F320BD0F-5C64-2C41-BEE2-8F4ED7C1087D}" destId="{04C13EFA-7920-804C-A5A7-F2C2DA43A957}" srcOrd="7" destOrd="0" presId="urn:microsoft.com/office/officeart/2005/8/layout/cycle1"/>
    <dgm:cxn modelId="{7B3CE6D9-68C5-5640-AA4F-9E1B17DFD164}" type="presParOf" srcId="{F320BD0F-5C64-2C41-BEE2-8F4ED7C1087D}" destId="{247547AA-FAF5-2845-B0F2-C4C07C948B42}" srcOrd="8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21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EE341422-42F4-984F-8824-0C48DCF2B138}" type="doc">
      <dgm:prSet loTypeId="urn:microsoft.com/office/officeart/2005/8/layout/cycle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E69134D-FBF2-E549-B603-29530AF14D0F}">
      <dgm:prSet phldrT="[Text]"/>
      <dgm:spPr/>
      <dgm:t>
        <a:bodyPr/>
        <a:lstStyle/>
        <a:p>
          <a:r>
            <a:rPr lang="en-US"/>
            <a:t> </a:t>
          </a:r>
          <a:endParaRPr lang="en-US" dirty="0"/>
        </a:p>
      </dgm:t>
    </dgm:pt>
    <dgm:pt modelId="{6F621A83-DC88-174B-A4F5-E2ADCA5176C2}" type="parTrans" cxnId="{281DC0CE-CAC4-5749-8039-F2A7C593DDF1}">
      <dgm:prSet/>
      <dgm:spPr/>
      <dgm:t>
        <a:bodyPr/>
        <a:lstStyle/>
        <a:p>
          <a:endParaRPr lang="en-US"/>
        </a:p>
      </dgm:t>
    </dgm:pt>
    <dgm:pt modelId="{54E87377-26CB-6648-B438-EE1368222638}" type="sibTrans" cxnId="{281DC0CE-CAC4-5749-8039-F2A7C593DDF1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F41925DB-BC2E-5B4C-B768-66A083135536}">
      <dgm:prSet phldrT="[Text]"/>
      <dgm:spPr/>
      <dgm:t>
        <a:bodyPr/>
        <a:lstStyle/>
        <a:p>
          <a:r>
            <a:rPr lang="en-US" dirty="0"/>
            <a:t> </a:t>
          </a:r>
        </a:p>
      </dgm:t>
    </dgm:pt>
    <dgm:pt modelId="{AEE2853C-BD82-1141-8D02-086DAACAB82A}" type="parTrans" cxnId="{F0E6FEEC-ECCC-5E45-B0B3-29EEA351EDE4}">
      <dgm:prSet/>
      <dgm:spPr/>
      <dgm:t>
        <a:bodyPr/>
        <a:lstStyle/>
        <a:p>
          <a:endParaRPr lang="en-US"/>
        </a:p>
      </dgm:t>
    </dgm:pt>
    <dgm:pt modelId="{352A3AC2-6B2B-DA4F-A820-F2C20416A825}" type="sibTrans" cxnId="{F0E6FEEC-ECCC-5E45-B0B3-29EEA351EDE4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E374DCAA-1BCF-9441-B8E5-86376F44079F}" type="pres">
      <dgm:prSet presAssocID="{EE341422-42F4-984F-8824-0C48DCF2B138}" presName="cycle" presStyleCnt="0">
        <dgm:presLayoutVars>
          <dgm:dir/>
          <dgm:resizeHandles val="exact"/>
        </dgm:presLayoutVars>
      </dgm:prSet>
      <dgm:spPr/>
    </dgm:pt>
    <dgm:pt modelId="{414D7220-79AB-0147-931A-9D9FC77C7E09}" type="pres">
      <dgm:prSet presAssocID="{5E69134D-FBF2-E549-B603-29530AF14D0F}" presName="dummy" presStyleCnt="0"/>
      <dgm:spPr/>
    </dgm:pt>
    <dgm:pt modelId="{BDB8D6E3-A856-8144-A853-FE02F3B4ABE7}" type="pres">
      <dgm:prSet presAssocID="{5E69134D-FBF2-E549-B603-29530AF14D0F}" presName="node" presStyleLbl="revTx" presStyleIdx="0" presStyleCnt="2">
        <dgm:presLayoutVars>
          <dgm:bulletEnabled val="1"/>
        </dgm:presLayoutVars>
      </dgm:prSet>
      <dgm:spPr/>
    </dgm:pt>
    <dgm:pt modelId="{6D946487-379A-BE4B-A6CD-A107747F4BBC}" type="pres">
      <dgm:prSet presAssocID="{54E87377-26CB-6648-B438-EE1368222638}" presName="sibTrans" presStyleLbl="node1" presStyleIdx="0" presStyleCnt="2"/>
      <dgm:spPr/>
    </dgm:pt>
    <dgm:pt modelId="{5C0A05F2-0EDB-7B40-86E8-F9633DC65100}" type="pres">
      <dgm:prSet presAssocID="{F41925DB-BC2E-5B4C-B768-66A083135536}" presName="dummy" presStyleCnt="0"/>
      <dgm:spPr/>
    </dgm:pt>
    <dgm:pt modelId="{748B0233-0866-3041-9EFD-A3267EB3DA55}" type="pres">
      <dgm:prSet presAssocID="{F41925DB-BC2E-5B4C-B768-66A083135536}" presName="node" presStyleLbl="revTx" presStyleIdx="1" presStyleCnt="2">
        <dgm:presLayoutVars>
          <dgm:bulletEnabled val="1"/>
        </dgm:presLayoutVars>
      </dgm:prSet>
      <dgm:spPr/>
    </dgm:pt>
    <dgm:pt modelId="{D8CEB44B-F0B7-BA4C-8757-902B05F9570D}" type="pres">
      <dgm:prSet presAssocID="{352A3AC2-6B2B-DA4F-A820-F2C20416A825}" presName="sibTrans" presStyleLbl="node1" presStyleIdx="1" presStyleCnt="2"/>
      <dgm:spPr/>
    </dgm:pt>
  </dgm:ptLst>
  <dgm:cxnLst>
    <dgm:cxn modelId="{BFF53905-BAA8-9B47-BD92-397E2C421C6D}" type="presOf" srcId="{352A3AC2-6B2B-DA4F-A820-F2C20416A825}" destId="{D8CEB44B-F0B7-BA4C-8757-902B05F9570D}" srcOrd="0" destOrd="0" presId="urn:microsoft.com/office/officeart/2005/8/layout/cycle1"/>
    <dgm:cxn modelId="{FA47D44B-6F61-DF4C-9390-AB25CF254CAE}" type="presOf" srcId="{54E87377-26CB-6648-B438-EE1368222638}" destId="{6D946487-379A-BE4B-A6CD-A107747F4BBC}" srcOrd="0" destOrd="0" presId="urn:microsoft.com/office/officeart/2005/8/layout/cycle1"/>
    <dgm:cxn modelId="{F90FA56C-76C8-B64D-9146-80A0E23D8CC9}" type="presOf" srcId="{F41925DB-BC2E-5B4C-B768-66A083135536}" destId="{748B0233-0866-3041-9EFD-A3267EB3DA55}" srcOrd="0" destOrd="0" presId="urn:microsoft.com/office/officeart/2005/8/layout/cycle1"/>
    <dgm:cxn modelId="{AB399FC7-084B-0046-A021-8B08D052D9B5}" type="presOf" srcId="{EE341422-42F4-984F-8824-0C48DCF2B138}" destId="{E374DCAA-1BCF-9441-B8E5-86376F44079F}" srcOrd="0" destOrd="0" presId="urn:microsoft.com/office/officeart/2005/8/layout/cycle1"/>
    <dgm:cxn modelId="{281DC0CE-CAC4-5749-8039-F2A7C593DDF1}" srcId="{EE341422-42F4-984F-8824-0C48DCF2B138}" destId="{5E69134D-FBF2-E549-B603-29530AF14D0F}" srcOrd="0" destOrd="0" parTransId="{6F621A83-DC88-174B-A4F5-E2ADCA5176C2}" sibTransId="{54E87377-26CB-6648-B438-EE1368222638}"/>
    <dgm:cxn modelId="{F1EAEDE4-18D1-4741-840F-46C976ADA108}" type="presOf" srcId="{5E69134D-FBF2-E549-B603-29530AF14D0F}" destId="{BDB8D6E3-A856-8144-A853-FE02F3B4ABE7}" srcOrd="0" destOrd="0" presId="urn:microsoft.com/office/officeart/2005/8/layout/cycle1"/>
    <dgm:cxn modelId="{F0E6FEEC-ECCC-5E45-B0B3-29EEA351EDE4}" srcId="{EE341422-42F4-984F-8824-0C48DCF2B138}" destId="{F41925DB-BC2E-5B4C-B768-66A083135536}" srcOrd="1" destOrd="0" parTransId="{AEE2853C-BD82-1141-8D02-086DAACAB82A}" sibTransId="{352A3AC2-6B2B-DA4F-A820-F2C20416A825}"/>
    <dgm:cxn modelId="{60380F83-8C24-384C-B915-4BCA00FFC06F}" type="presParOf" srcId="{E374DCAA-1BCF-9441-B8E5-86376F44079F}" destId="{414D7220-79AB-0147-931A-9D9FC77C7E09}" srcOrd="0" destOrd="0" presId="urn:microsoft.com/office/officeart/2005/8/layout/cycle1"/>
    <dgm:cxn modelId="{588A99A3-D59E-0645-8BC7-693DC0D43AFD}" type="presParOf" srcId="{E374DCAA-1BCF-9441-B8E5-86376F44079F}" destId="{BDB8D6E3-A856-8144-A853-FE02F3B4ABE7}" srcOrd="1" destOrd="0" presId="urn:microsoft.com/office/officeart/2005/8/layout/cycle1"/>
    <dgm:cxn modelId="{D7ABFBF4-C116-1D49-8245-FDB3B976045B}" type="presParOf" srcId="{E374DCAA-1BCF-9441-B8E5-86376F44079F}" destId="{6D946487-379A-BE4B-A6CD-A107747F4BBC}" srcOrd="2" destOrd="0" presId="urn:microsoft.com/office/officeart/2005/8/layout/cycle1"/>
    <dgm:cxn modelId="{942B26CA-09B5-4C43-A6F1-39C516606BEB}" type="presParOf" srcId="{E374DCAA-1BCF-9441-B8E5-86376F44079F}" destId="{5C0A05F2-0EDB-7B40-86E8-F9633DC65100}" srcOrd="3" destOrd="0" presId="urn:microsoft.com/office/officeart/2005/8/layout/cycle1"/>
    <dgm:cxn modelId="{E54B8744-440C-FF44-90BB-16AEEB21B090}" type="presParOf" srcId="{E374DCAA-1BCF-9441-B8E5-86376F44079F}" destId="{748B0233-0866-3041-9EFD-A3267EB3DA55}" srcOrd="4" destOrd="0" presId="urn:microsoft.com/office/officeart/2005/8/layout/cycle1"/>
    <dgm:cxn modelId="{E640E931-26ED-204C-A3E2-E0B30C9C6B7F}" type="presParOf" srcId="{E374DCAA-1BCF-9441-B8E5-86376F44079F}" destId="{D8CEB44B-F0B7-BA4C-8757-902B05F9570D}" srcOrd="5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3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CDD540-658B-1F4B-9128-BBD97C21052D}">
      <dsp:nvSpPr>
        <dsp:cNvPr id="0" name=""/>
        <dsp:cNvSpPr/>
      </dsp:nvSpPr>
      <dsp:spPr>
        <a:xfrm>
          <a:off x="1781505" y="15186"/>
          <a:ext cx="515477" cy="5154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Normal Science</a:t>
          </a:r>
        </a:p>
      </dsp:txBody>
      <dsp:txXfrm>
        <a:off x="1781505" y="15186"/>
        <a:ext cx="515477" cy="515477"/>
      </dsp:txXfrm>
    </dsp:sp>
    <dsp:sp modelId="{C3A2FB52-DAE4-1342-973F-1F1A9B44189F}">
      <dsp:nvSpPr>
        <dsp:cNvPr id="0" name=""/>
        <dsp:cNvSpPr/>
      </dsp:nvSpPr>
      <dsp:spPr>
        <a:xfrm>
          <a:off x="566731" y="10"/>
          <a:ext cx="1935424" cy="1935424"/>
        </a:xfrm>
        <a:prstGeom prst="circularArrow">
          <a:avLst>
            <a:gd name="adj1" fmla="val 5194"/>
            <a:gd name="adj2" fmla="val 335435"/>
            <a:gd name="adj3" fmla="val 21295191"/>
            <a:gd name="adj4" fmla="val 19764531"/>
            <a:gd name="adj5" fmla="val 6059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D312BE-9660-0446-89A5-739A7ECD8333}">
      <dsp:nvSpPr>
        <dsp:cNvPr id="0" name=""/>
        <dsp:cNvSpPr/>
      </dsp:nvSpPr>
      <dsp:spPr>
        <a:xfrm>
          <a:off x="2093489" y="975374"/>
          <a:ext cx="515477" cy="5154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Model 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Drift</a:t>
          </a:r>
        </a:p>
      </dsp:txBody>
      <dsp:txXfrm>
        <a:off x="2093489" y="975374"/>
        <a:ext cx="515477" cy="515477"/>
      </dsp:txXfrm>
    </dsp:sp>
    <dsp:sp modelId="{43E86D08-C1F7-E644-8F62-6252305C9975}">
      <dsp:nvSpPr>
        <dsp:cNvPr id="0" name=""/>
        <dsp:cNvSpPr/>
      </dsp:nvSpPr>
      <dsp:spPr>
        <a:xfrm>
          <a:off x="566731" y="10"/>
          <a:ext cx="1935424" cy="1935424"/>
        </a:xfrm>
        <a:prstGeom prst="circularArrow">
          <a:avLst>
            <a:gd name="adj1" fmla="val 5194"/>
            <a:gd name="adj2" fmla="val 335435"/>
            <a:gd name="adj3" fmla="val 4016718"/>
            <a:gd name="adj4" fmla="val 2251578"/>
            <a:gd name="adj5" fmla="val 6059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205650-2408-0A4C-98FA-7B09AD159B06}">
      <dsp:nvSpPr>
        <dsp:cNvPr id="0" name=""/>
        <dsp:cNvSpPr/>
      </dsp:nvSpPr>
      <dsp:spPr>
        <a:xfrm>
          <a:off x="1276704" y="1568802"/>
          <a:ext cx="515477" cy="5154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Model Crisis</a:t>
          </a:r>
        </a:p>
      </dsp:txBody>
      <dsp:txXfrm>
        <a:off x="1276704" y="1568802"/>
        <a:ext cx="515477" cy="515477"/>
      </dsp:txXfrm>
    </dsp:sp>
    <dsp:sp modelId="{31E129FE-E5D5-FB46-BD01-1F01A59E0FE8}">
      <dsp:nvSpPr>
        <dsp:cNvPr id="0" name=""/>
        <dsp:cNvSpPr/>
      </dsp:nvSpPr>
      <dsp:spPr>
        <a:xfrm>
          <a:off x="566731" y="10"/>
          <a:ext cx="1935424" cy="1935424"/>
        </a:xfrm>
        <a:prstGeom prst="circularArrow">
          <a:avLst>
            <a:gd name="adj1" fmla="val 5194"/>
            <a:gd name="adj2" fmla="val 335435"/>
            <a:gd name="adj3" fmla="val 8212987"/>
            <a:gd name="adj4" fmla="val 6447847"/>
            <a:gd name="adj5" fmla="val 6059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36CC79-C2DC-F64E-AC2E-820ADE7C7E49}">
      <dsp:nvSpPr>
        <dsp:cNvPr id="0" name=""/>
        <dsp:cNvSpPr/>
      </dsp:nvSpPr>
      <dsp:spPr>
        <a:xfrm>
          <a:off x="459920" y="975374"/>
          <a:ext cx="515477" cy="5154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Model Revolution</a:t>
          </a:r>
        </a:p>
      </dsp:txBody>
      <dsp:txXfrm>
        <a:off x="459920" y="975374"/>
        <a:ext cx="515477" cy="515477"/>
      </dsp:txXfrm>
    </dsp:sp>
    <dsp:sp modelId="{5B9DFB95-D16C-764A-A5DB-81AC099630B9}">
      <dsp:nvSpPr>
        <dsp:cNvPr id="0" name=""/>
        <dsp:cNvSpPr/>
      </dsp:nvSpPr>
      <dsp:spPr>
        <a:xfrm>
          <a:off x="566731" y="10"/>
          <a:ext cx="1935424" cy="1935424"/>
        </a:xfrm>
        <a:prstGeom prst="circularArrow">
          <a:avLst>
            <a:gd name="adj1" fmla="val 5194"/>
            <a:gd name="adj2" fmla="val 335435"/>
            <a:gd name="adj3" fmla="val 12300034"/>
            <a:gd name="adj4" fmla="val 10769374"/>
            <a:gd name="adj5" fmla="val 6059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F273A7-6B9F-6C46-9447-E233F44A0364}">
      <dsp:nvSpPr>
        <dsp:cNvPr id="0" name=""/>
        <dsp:cNvSpPr/>
      </dsp:nvSpPr>
      <dsp:spPr>
        <a:xfrm>
          <a:off x="771904" y="15186"/>
          <a:ext cx="515477" cy="5154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1" kern="1200" dirty="0">
              <a:solidFill>
                <a:srgbClr val="FF0000"/>
              </a:solidFill>
            </a:rPr>
            <a:t>Paradigm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Change</a:t>
          </a:r>
        </a:p>
      </dsp:txBody>
      <dsp:txXfrm>
        <a:off x="771904" y="15186"/>
        <a:ext cx="515477" cy="515477"/>
      </dsp:txXfrm>
    </dsp:sp>
    <dsp:sp modelId="{7605BA16-B350-D749-B40A-7CCE0102499D}">
      <dsp:nvSpPr>
        <dsp:cNvPr id="0" name=""/>
        <dsp:cNvSpPr/>
      </dsp:nvSpPr>
      <dsp:spPr>
        <a:xfrm>
          <a:off x="566731" y="10"/>
          <a:ext cx="1935424" cy="1935424"/>
        </a:xfrm>
        <a:prstGeom prst="circularArrow">
          <a:avLst>
            <a:gd name="adj1" fmla="val 5194"/>
            <a:gd name="adj2" fmla="val 335435"/>
            <a:gd name="adj3" fmla="val 16867700"/>
            <a:gd name="adj4" fmla="val 15196865"/>
            <a:gd name="adj5" fmla="val 6059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CDD540-658B-1F4B-9128-BBD97C21052D}">
      <dsp:nvSpPr>
        <dsp:cNvPr id="0" name=""/>
        <dsp:cNvSpPr/>
      </dsp:nvSpPr>
      <dsp:spPr>
        <a:xfrm>
          <a:off x="1781505" y="15186"/>
          <a:ext cx="515477" cy="5154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Normal Science</a:t>
          </a:r>
        </a:p>
      </dsp:txBody>
      <dsp:txXfrm>
        <a:off x="1781505" y="15186"/>
        <a:ext cx="515477" cy="515477"/>
      </dsp:txXfrm>
    </dsp:sp>
    <dsp:sp modelId="{C3A2FB52-DAE4-1342-973F-1F1A9B44189F}">
      <dsp:nvSpPr>
        <dsp:cNvPr id="0" name=""/>
        <dsp:cNvSpPr/>
      </dsp:nvSpPr>
      <dsp:spPr>
        <a:xfrm>
          <a:off x="566731" y="10"/>
          <a:ext cx="1935424" cy="1935424"/>
        </a:xfrm>
        <a:prstGeom prst="circularArrow">
          <a:avLst>
            <a:gd name="adj1" fmla="val 5194"/>
            <a:gd name="adj2" fmla="val 335435"/>
            <a:gd name="adj3" fmla="val 21295191"/>
            <a:gd name="adj4" fmla="val 19764531"/>
            <a:gd name="adj5" fmla="val 6059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D312BE-9660-0446-89A5-739A7ECD8333}">
      <dsp:nvSpPr>
        <dsp:cNvPr id="0" name=""/>
        <dsp:cNvSpPr/>
      </dsp:nvSpPr>
      <dsp:spPr>
        <a:xfrm>
          <a:off x="2093489" y="975374"/>
          <a:ext cx="515477" cy="5154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Model 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Drift</a:t>
          </a:r>
        </a:p>
      </dsp:txBody>
      <dsp:txXfrm>
        <a:off x="2093489" y="975374"/>
        <a:ext cx="515477" cy="515477"/>
      </dsp:txXfrm>
    </dsp:sp>
    <dsp:sp modelId="{43E86D08-C1F7-E644-8F62-6252305C9975}">
      <dsp:nvSpPr>
        <dsp:cNvPr id="0" name=""/>
        <dsp:cNvSpPr/>
      </dsp:nvSpPr>
      <dsp:spPr>
        <a:xfrm>
          <a:off x="566731" y="10"/>
          <a:ext cx="1935424" cy="1935424"/>
        </a:xfrm>
        <a:prstGeom prst="circularArrow">
          <a:avLst>
            <a:gd name="adj1" fmla="val 5194"/>
            <a:gd name="adj2" fmla="val 335435"/>
            <a:gd name="adj3" fmla="val 4016718"/>
            <a:gd name="adj4" fmla="val 2251578"/>
            <a:gd name="adj5" fmla="val 6059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205650-2408-0A4C-98FA-7B09AD159B06}">
      <dsp:nvSpPr>
        <dsp:cNvPr id="0" name=""/>
        <dsp:cNvSpPr/>
      </dsp:nvSpPr>
      <dsp:spPr>
        <a:xfrm>
          <a:off x="1276704" y="1568802"/>
          <a:ext cx="515477" cy="5154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Model Crisis</a:t>
          </a:r>
        </a:p>
      </dsp:txBody>
      <dsp:txXfrm>
        <a:off x="1276704" y="1568802"/>
        <a:ext cx="515477" cy="515477"/>
      </dsp:txXfrm>
    </dsp:sp>
    <dsp:sp modelId="{31E129FE-E5D5-FB46-BD01-1F01A59E0FE8}">
      <dsp:nvSpPr>
        <dsp:cNvPr id="0" name=""/>
        <dsp:cNvSpPr/>
      </dsp:nvSpPr>
      <dsp:spPr>
        <a:xfrm>
          <a:off x="566731" y="10"/>
          <a:ext cx="1935424" cy="1935424"/>
        </a:xfrm>
        <a:prstGeom prst="circularArrow">
          <a:avLst>
            <a:gd name="adj1" fmla="val 5194"/>
            <a:gd name="adj2" fmla="val 335435"/>
            <a:gd name="adj3" fmla="val 8212987"/>
            <a:gd name="adj4" fmla="val 6447847"/>
            <a:gd name="adj5" fmla="val 6059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36CC79-C2DC-F64E-AC2E-820ADE7C7E49}">
      <dsp:nvSpPr>
        <dsp:cNvPr id="0" name=""/>
        <dsp:cNvSpPr/>
      </dsp:nvSpPr>
      <dsp:spPr>
        <a:xfrm>
          <a:off x="459920" y="975374"/>
          <a:ext cx="515477" cy="5154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Model Revolution</a:t>
          </a:r>
        </a:p>
      </dsp:txBody>
      <dsp:txXfrm>
        <a:off x="459920" y="975374"/>
        <a:ext cx="515477" cy="515477"/>
      </dsp:txXfrm>
    </dsp:sp>
    <dsp:sp modelId="{5B9DFB95-D16C-764A-A5DB-81AC099630B9}">
      <dsp:nvSpPr>
        <dsp:cNvPr id="0" name=""/>
        <dsp:cNvSpPr/>
      </dsp:nvSpPr>
      <dsp:spPr>
        <a:xfrm>
          <a:off x="566731" y="10"/>
          <a:ext cx="1935424" cy="1935424"/>
        </a:xfrm>
        <a:prstGeom prst="circularArrow">
          <a:avLst>
            <a:gd name="adj1" fmla="val 5194"/>
            <a:gd name="adj2" fmla="val 335435"/>
            <a:gd name="adj3" fmla="val 12300034"/>
            <a:gd name="adj4" fmla="val 10769374"/>
            <a:gd name="adj5" fmla="val 6059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F273A7-6B9F-6C46-9447-E233F44A0364}">
      <dsp:nvSpPr>
        <dsp:cNvPr id="0" name=""/>
        <dsp:cNvSpPr/>
      </dsp:nvSpPr>
      <dsp:spPr>
        <a:xfrm>
          <a:off x="771904" y="15186"/>
          <a:ext cx="515477" cy="5154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1" kern="1200" dirty="0">
              <a:solidFill>
                <a:srgbClr val="FF0000"/>
              </a:solidFill>
            </a:rPr>
            <a:t>Paradigm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Change</a:t>
          </a:r>
        </a:p>
      </dsp:txBody>
      <dsp:txXfrm>
        <a:off x="771904" y="15186"/>
        <a:ext cx="515477" cy="515477"/>
      </dsp:txXfrm>
    </dsp:sp>
    <dsp:sp modelId="{7605BA16-B350-D749-B40A-7CCE0102499D}">
      <dsp:nvSpPr>
        <dsp:cNvPr id="0" name=""/>
        <dsp:cNvSpPr/>
      </dsp:nvSpPr>
      <dsp:spPr>
        <a:xfrm>
          <a:off x="566731" y="10"/>
          <a:ext cx="1935424" cy="1935424"/>
        </a:xfrm>
        <a:prstGeom prst="circularArrow">
          <a:avLst>
            <a:gd name="adj1" fmla="val 5194"/>
            <a:gd name="adj2" fmla="val 335435"/>
            <a:gd name="adj3" fmla="val 16867700"/>
            <a:gd name="adj4" fmla="val 15196865"/>
            <a:gd name="adj5" fmla="val 6059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CDD540-658B-1F4B-9128-BBD97C21052D}">
      <dsp:nvSpPr>
        <dsp:cNvPr id="0" name=""/>
        <dsp:cNvSpPr/>
      </dsp:nvSpPr>
      <dsp:spPr>
        <a:xfrm>
          <a:off x="3072405" y="27408"/>
          <a:ext cx="894721" cy="8947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Normal Science</a:t>
          </a:r>
        </a:p>
      </dsp:txBody>
      <dsp:txXfrm>
        <a:off x="3072405" y="27408"/>
        <a:ext cx="894721" cy="894721"/>
      </dsp:txXfrm>
    </dsp:sp>
    <dsp:sp modelId="{C3A2FB52-DAE4-1342-973F-1F1A9B44189F}">
      <dsp:nvSpPr>
        <dsp:cNvPr id="0" name=""/>
        <dsp:cNvSpPr/>
      </dsp:nvSpPr>
      <dsp:spPr>
        <a:xfrm>
          <a:off x="965426" y="1250"/>
          <a:ext cx="3357427" cy="3357427"/>
        </a:xfrm>
        <a:prstGeom prst="circularArrow">
          <a:avLst>
            <a:gd name="adj1" fmla="val 5197"/>
            <a:gd name="adj2" fmla="val 335651"/>
            <a:gd name="adj3" fmla="val 21294311"/>
            <a:gd name="adj4" fmla="val 19765302"/>
            <a:gd name="adj5" fmla="val 6063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D312BE-9660-0446-89A5-739A7ECD8333}">
      <dsp:nvSpPr>
        <dsp:cNvPr id="0" name=""/>
        <dsp:cNvSpPr/>
      </dsp:nvSpPr>
      <dsp:spPr>
        <a:xfrm>
          <a:off x="3613572" y="1692948"/>
          <a:ext cx="894721" cy="8947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Model 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Drift</a:t>
          </a:r>
        </a:p>
      </dsp:txBody>
      <dsp:txXfrm>
        <a:off x="3613572" y="1692948"/>
        <a:ext cx="894721" cy="894721"/>
      </dsp:txXfrm>
    </dsp:sp>
    <dsp:sp modelId="{43E86D08-C1F7-E644-8F62-6252305C9975}">
      <dsp:nvSpPr>
        <dsp:cNvPr id="0" name=""/>
        <dsp:cNvSpPr/>
      </dsp:nvSpPr>
      <dsp:spPr>
        <a:xfrm>
          <a:off x="965426" y="1250"/>
          <a:ext cx="3357427" cy="3357427"/>
        </a:xfrm>
        <a:prstGeom prst="circularArrow">
          <a:avLst>
            <a:gd name="adj1" fmla="val 5197"/>
            <a:gd name="adj2" fmla="val 335651"/>
            <a:gd name="adj3" fmla="val 4015806"/>
            <a:gd name="adj4" fmla="val 2252415"/>
            <a:gd name="adj5" fmla="val 6063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205650-2408-0A4C-98FA-7B09AD159B06}">
      <dsp:nvSpPr>
        <dsp:cNvPr id="0" name=""/>
        <dsp:cNvSpPr/>
      </dsp:nvSpPr>
      <dsp:spPr>
        <a:xfrm>
          <a:off x="2196779" y="2722308"/>
          <a:ext cx="894721" cy="8947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Model Crisis</a:t>
          </a:r>
        </a:p>
      </dsp:txBody>
      <dsp:txXfrm>
        <a:off x="2196779" y="2722308"/>
        <a:ext cx="894721" cy="894721"/>
      </dsp:txXfrm>
    </dsp:sp>
    <dsp:sp modelId="{31E129FE-E5D5-FB46-BD01-1F01A59E0FE8}">
      <dsp:nvSpPr>
        <dsp:cNvPr id="0" name=""/>
        <dsp:cNvSpPr/>
      </dsp:nvSpPr>
      <dsp:spPr>
        <a:xfrm>
          <a:off x="965426" y="1250"/>
          <a:ext cx="3357427" cy="3357427"/>
        </a:xfrm>
        <a:prstGeom prst="circularArrow">
          <a:avLst>
            <a:gd name="adj1" fmla="val 5197"/>
            <a:gd name="adj2" fmla="val 335651"/>
            <a:gd name="adj3" fmla="val 8211934"/>
            <a:gd name="adj4" fmla="val 6448543"/>
            <a:gd name="adj5" fmla="val 6063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36CC79-C2DC-F64E-AC2E-820ADE7C7E49}">
      <dsp:nvSpPr>
        <dsp:cNvPr id="0" name=""/>
        <dsp:cNvSpPr/>
      </dsp:nvSpPr>
      <dsp:spPr>
        <a:xfrm>
          <a:off x="779986" y="1692948"/>
          <a:ext cx="894721" cy="8947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Model Revolution</a:t>
          </a:r>
        </a:p>
      </dsp:txBody>
      <dsp:txXfrm>
        <a:off x="779986" y="1692948"/>
        <a:ext cx="894721" cy="894721"/>
      </dsp:txXfrm>
    </dsp:sp>
    <dsp:sp modelId="{5B9DFB95-D16C-764A-A5DB-81AC099630B9}">
      <dsp:nvSpPr>
        <dsp:cNvPr id="0" name=""/>
        <dsp:cNvSpPr/>
      </dsp:nvSpPr>
      <dsp:spPr>
        <a:xfrm>
          <a:off x="965426" y="1250"/>
          <a:ext cx="3357427" cy="3357427"/>
        </a:xfrm>
        <a:prstGeom prst="circularArrow">
          <a:avLst>
            <a:gd name="adj1" fmla="val 5197"/>
            <a:gd name="adj2" fmla="val 335651"/>
            <a:gd name="adj3" fmla="val 12299047"/>
            <a:gd name="adj4" fmla="val 10770038"/>
            <a:gd name="adj5" fmla="val 6063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F273A7-6B9F-6C46-9447-E233F44A0364}">
      <dsp:nvSpPr>
        <dsp:cNvPr id="0" name=""/>
        <dsp:cNvSpPr/>
      </dsp:nvSpPr>
      <dsp:spPr>
        <a:xfrm>
          <a:off x="1321153" y="27408"/>
          <a:ext cx="894721" cy="8947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solidFill>
                <a:srgbClr val="FF0000"/>
              </a:solidFill>
            </a:rPr>
            <a:t>Paradigm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Change</a:t>
          </a:r>
        </a:p>
      </dsp:txBody>
      <dsp:txXfrm>
        <a:off x="1321153" y="27408"/>
        <a:ext cx="894721" cy="894721"/>
      </dsp:txXfrm>
    </dsp:sp>
    <dsp:sp modelId="{7605BA16-B350-D749-B40A-7CCE0102499D}">
      <dsp:nvSpPr>
        <dsp:cNvPr id="0" name=""/>
        <dsp:cNvSpPr/>
      </dsp:nvSpPr>
      <dsp:spPr>
        <a:xfrm>
          <a:off x="965426" y="1250"/>
          <a:ext cx="3357427" cy="3357427"/>
        </a:xfrm>
        <a:prstGeom prst="circularArrow">
          <a:avLst>
            <a:gd name="adj1" fmla="val 5197"/>
            <a:gd name="adj2" fmla="val 335651"/>
            <a:gd name="adj3" fmla="val 16866791"/>
            <a:gd name="adj4" fmla="val 15197558"/>
            <a:gd name="adj5" fmla="val 6063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64C3BC-4CA0-C34F-9A70-7DB11FD22EFC}">
      <dsp:nvSpPr>
        <dsp:cNvPr id="0" name=""/>
        <dsp:cNvSpPr/>
      </dsp:nvSpPr>
      <dsp:spPr>
        <a:xfrm>
          <a:off x="271" y="102512"/>
          <a:ext cx="529592" cy="211836"/>
        </a:xfrm>
        <a:prstGeom prst="homePlate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338" tIns="18669" rIns="9335" bIns="18669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Commit</a:t>
          </a:r>
        </a:p>
      </dsp:txBody>
      <dsp:txXfrm>
        <a:off x="271" y="102512"/>
        <a:ext cx="476633" cy="211836"/>
      </dsp:txXfrm>
    </dsp:sp>
    <dsp:sp modelId="{0B95EF29-96ED-6D4D-BD57-7276D88B8E32}">
      <dsp:nvSpPr>
        <dsp:cNvPr id="0" name=""/>
        <dsp:cNvSpPr/>
      </dsp:nvSpPr>
      <dsp:spPr>
        <a:xfrm>
          <a:off x="423945" y="102512"/>
          <a:ext cx="529592" cy="211836"/>
        </a:xfrm>
        <a:prstGeom prst="chevron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18669" rIns="9335" bIns="18669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Build</a:t>
          </a:r>
        </a:p>
      </dsp:txBody>
      <dsp:txXfrm>
        <a:off x="529863" y="102512"/>
        <a:ext cx="317756" cy="211836"/>
      </dsp:txXfrm>
    </dsp:sp>
    <dsp:sp modelId="{46C76E0D-8BE9-D043-B23B-6D7B48CE1B6C}">
      <dsp:nvSpPr>
        <dsp:cNvPr id="0" name=""/>
        <dsp:cNvSpPr/>
      </dsp:nvSpPr>
      <dsp:spPr>
        <a:xfrm>
          <a:off x="847618" y="102512"/>
          <a:ext cx="529592" cy="211836"/>
        </a:xfrm>
        <a:prstGeom prst="chevron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18669" rIns="9335" bIns="18669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Test</a:t>
          </a:r>
        </a:p>
      </dsp:txBody>
      <dsp:txXfrm>
        <a:off x="953536" y="102512"/>
        <a:ext cx="317756" cy="211836"/>
      </dsp:txXfrm>
    </dsp:sp>
    <dsp:sp modelId="{B1545181-23CE-F34E-ADCE-2714ABA206F6}">
      <dsp:nvSpPr>
        <dsp:cNvPr id="0" name=""/>
        <dsp:cNvSpPr/>
      </dsp:nvSpPr>
      <dsp:spPr>
        <a:xfrm>
          <a:off x="1271292" y="102512"/>
          <a:ext cx="529592" cy="211836"/>
        </a:xfrm>
        <a:prstGeom prst="chevron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18669" rIns="9335" bIns="18669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Stage</a:t>
          </a:r>
        </a:p>
      </dsp:txBody>
      <dsp:txXfrm>
        <a:off x="1377210" y="102512"/>
        <a:ext cx="317756" cy="211836"/>
      </dsp:txXfrm>
    </dsp:sp>
    <dsp:sp modelId="{D148BA2D-035B-F449-8F32-CBC8D2C62912}">
      <dsp:nvSpPr>
        <dsp:cNvPr id="0" name=""/>
        <dsp:cNvSpPr/>
      </dsp:nvSpPr>
      <dsp:spPr>
        <a:xfrm>
          <a:off x="1694966" y="102512"/>
          <a:ext cx="529592" cy="211836"/>
        </a:xfrm>
        <a:prstGeom prst="chevron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18669" rIns="9335" bIns="18669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Deploy</a:t>
          </a:r>
        </a:p>
      </dsp:txBody>
      <dsp:txXfrm>
        <a:off x="1800884" y="102512"/>
        <a:ext cx="317756" cy="21183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6442DED-F441-C64C-93A7-94BF17E0EEA7}">
      <dsp:nvSpPr>
        <dsp:cNvPr id="0" name=""/>
        <dsp:cNvSpPr/>
      </dsp:nvSpPr>
      <dsp:spPr>
        <a:xfrm>
          <a:off x="2132645" y="2152415"/>
          <a:ext cx="1830708" cy="462640"/>
        </a:xfrm>
        <a:prstGeom prst="roundRect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bg1"/>
              </a:solidFill>
            </a:rPr>
            <a:t>(Smart) Social Contract Execution</a:t>
          </a:r>
        </a:p>
      </dsp:txBody>
      <dsp:txXfrm>
        <a:off x="2155229" y="2174999"/>
        <a:ext cx="1785540" cy="417472"/>
      </dsp:txXfrm>
    </dsp:sp>
    <dsp:sp modelId="{7E0DCC9E-042E-EF4D-B316-6B69A1348963}">
      <dsp:nvSpPr>
        <dsp:cNvPr id="0" name=""/>
        <dsp:cNvSpPr/>
      </dsp:nvSpPr>
      <dsp:spPr>
        <a:xfrm rot="16200000">
          <a:off x="2727571" y="1831986"/>
          <a:ext cx="640857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40857" y="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CDD05B3-2A98-5243-B482-62FE80D76EA0}">
      <dsp:nvSpPr>
        <dsp:cNvPr id="0" name=""/>
        <dsp:cNvSpPr/>
      </dsp:nvSpPr>
      <dsp:spPr>
        <a:xfrm>
          <a:off x="2658611" y="732779"/>
          <a:ext cx="778777" cy="778777"/>
        </a:xfrm>
        <a:prstGeom prst="roundRect">
          <a:avLst/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bg1"/>
              </a:solidFill>
            </a:rPr>
            <a:t>Traders</a:t>
          </a:r>
        </a:p>
      </dsp:txBody>
      <dsp:txXfrm>
        <a:off x="2696628" y="770796"/>
        <a:ext cx="702743" cy="702743"/>
      </dsp:txXfrm>
    </dsp:sp>
    <dsp:sp modelId="{861CA58E-116C-974A-8E1C-C1ED3175AE74}">
      <dsp:nvSpPr>
        <dsp:cNvPr id="0" name=""/>
        <dsp:cNvSpPr/>
      </dsp:nvSpPr>
      <dsp:spPr>
        <a:xfrm rot="1800000">
          <a:off x="3390135" y="2833466"/>
          <a:ext cx="873641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873641" y="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407686E-F9FB-FF4A-85CF-E0132DDB0D4F}">
      <dsp:nvSpPr>
        <dsp:cNvPr id="0" name=""/>
        <dsp:cNvSpPr/>
      </dsp:nvSpPr>
      <dsp:spPr>
        <a:xfrm>
          <a:off x="4205254" y="2887301"/>
          <a:ext cx="778777" cy="778777"/>
        </a:xfrm>
        <a:prstGeom prst="roundRect">
          <a:avLst/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bg1"/>
              </a:solidFill>
            </a:rPr>
            <a:t>Miners</a:t>
          </a:r>
        </a:p>
      </dsp:txBody>
      <dsp:txXfrm>
        <a:off x="4243271" y="2925318"/>
        <a:ext cx="702743" cy="702743"/>
      </dsp:txXfrm>
    </dsp:sp>
    <dsp:sp modelId="{4682F69D-925C-824B-B3DF-E1B4280CA4C4}">
      <dsp:nvSpPr>
        <dsp:cNvPr id="0" name=""/>
        <dsp:cNvSpPr/>
      </dsp:nvSpPr>
      <dsp:spPr>
        <a:xfrm rot="9000000">
          <a:off x="1832222" y="2833466"/>
          <a:ext cx="873641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873641" y="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E21A50-CDBF-EC4C-85D7-8FC474E86641}">
      <dsp:nvSpPr>
        <dsp:cNvPr id="0" name=""/>
        <dsp:cNvSpPr/>
      </dsp:nvSpPr>
      <dsp:spPr>
        <a:xfrm>
          <a:off x="1111967" y="2887301"/>
          <a:ext cx="778777" cy="778777"/>
        </a:xfrm>
        <a:prstGeom prst="roundRect">
          <a:avLst/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bg1"/>
              </a:solidFill>
            </a:rPr>
            <a:t>Coders</a:t>
          </a:r>
          <a:endParaRPr lang="en-US" sz="1100" kern="1200" dirty="0">
            <a:solidFill>
              <a:schemeClr val="bg1"/>
            </a:solidFill>
          </a:endParaRPr>
        </a:p>
      </dsp:txBody>
      <dsp:txXfrm>
        <a:off x="1149984" y="2925318"/>
        <a:ext cx="702743" cy="702743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1EBFD9-94EB-C04C-AE7F-946CAAD5A2DD}">
      <dsp:nvSpPr>
        <dsp:cNvPr id="0" name=""/>
        <dsp:cNvSpPr/>
      </dsp:nvSpPr>
      <dsp:spPr>
        <a:xfrm>
          <a:off x="1433812" y="12382"/>
          <a:ext cx="432627" cy="432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Version Upgrade</a:t>
          </a:r>
        </a:p>
      </dsp:txBody>
      <dsp:txXfrm>
        <a:off x="1433812" y="12382"/>
        <a:ext cx="432627" cy="432627"/>
      </dsp:txXfrm>
    </dsp:sp>
    <dsp:sp modelId="{2F4D02B5-4071-AF45-BB48-1CFE64DBB80C}">
      <dsp:nvSpPr>
        <dsp:cNvPr id="0" name=""/>
        <dsp:cNvSpPr/>
      </dsp:nvSpPr>
      <dsp:spPr>
        <a:xfrm>
          <a:off x="416219" y="-120"/>
          <a:ext cx="1621914" cy="1621914"/>
        </a:xfrm>
        <a:prstGeom prst="circularArrow">
          <a:avLst>
            <a:gd name="adj1" fmla="val 5201"/>
            <a:gd name="adj2" fmla="val 336004"/>
            <a:gd name="adj3" fmla="val 21292871"/>
            <a:gd name="adj4" fmla="val 19766564"/>
            <a:gd name="adj5" fmla="val 6068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465A14-25F9-684C-9B1D-25E428F98353}">
      <dsp:nvSpPr>
        <dsp:cNvPr id="0" name=""/>
        <dsp:cNvSpPr/>
      </dsp:nvSpPr>
      <dsp:spPr>
        <a:xfrm>
          <a:off x="1695209" y="816880"/>
          <a:ext cx="432627" cy="432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Production Code</a:t>
          </a:r>
        </a:p>
      </dsp:txBody>
      <dsp:txXfrm>
        <a:off x="1695209" y="816880"/>
        <a:ext cx="432627" cy="432627"/>
      </dsp:txXfrm>
    </dsp:sp>
    <dsp:sp modelId="{9A431B6C-419A-8641-B38A-C94FDB8AE560}">
      <dsp:nvSpPr>
        <dsp:cNvPr id="0" name=""/>
        <dsp:cNvSpPr/>
      </dsp:nvSpPr>
      <dsp:spPr>
        <a:xfrm>
          <a:off x="416219" y="-120"/>
          <a:ext cx="1621914" cy="1621914"/>
        </a:xfrm>
        <a:prstGeom prst="circularArrow">
          <a:avLst>
            <a:gd name="adj1" fmla="val 5201"/>
            <a:gd name="adj2" fmla="val 336004"/>
            <a:gd name="adj3" fmla="val 4014313"/>
            <a:gd name="adj4" fmla="val 2253786"/>
            <a:gd name="adj5" fmla="val 6068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FCDAA3-3FDD-0E47-8EA3-7A4B6BA08F4A}">
      <dsp:nvSpPr>
        <dsp:cNvPr id="0" name=""/>
        <dsp:cNvSpPr/>
      </dsp:nvSpPr>
      <dsp:spPr>
        <a:xfrm>
          <a:off x="1010863" y="1314087"/>
          <a:ext cx="432627" cy="432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Function Requests</a:t>
          </a:r>
        </a:p>
      </dsp:txBody>
      <dsp:txXfrm>
        <a:off x="1010863" y="1314087"/>
        <a:ext cx="432627" cy="432627"/>
      </dsp:txXfrm>
    </dsp:sp>
    <dsp:sp modelId="{7210DCB5-8A03-2448-BADD-CCA72B468A61}">
      <dsp:nvSpPr>
        <dsp:cNvPr id="0" name=""/>
        <dsp:cNvSpPr/>
      </dsp:nvSpPr>
      <dsp:spPr>
        <a:xfrm>
          <a:off x="416219" y="-120"/>
          <a:ext cx="1621914" cy="1621914"/>
        </a:xfrm>
        <a:prstGeom prst="circularArrow">
          <a:avLst>
            <a:gd name="adj1" fmla="val 5201"/>
            <a:gd name="adj2" fmla="val 336004"/>
            <a:gd name="adj3" fmla="val 8210210"/>
            <a:gd name="adj4" fmla="val 6449682"/>
            <a:gd name="adj5" fmla="val 6068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124461-C893-E441-8F78-A9D71AC52DE6}">
      <dsp:nvSpPr>
        <dsp:cNvPr id="0" name=""/>
        <dsp:cNvSpPr/>
      </dsp:nvSpPr>
      <dsp:spPr>
        <a:xfrm>
          <a:off x="326516" y="816880"/>
          <a:ext cx="432627" cy="432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Customer Crisis</a:t>
          </a:r>
        </a:p>
      </dsp:txBody>
      <dsp:txXfrm>
        <a:off x="326516" y="816880"/>
        <a:ext cx="432627" cy="432627"/>
      </dsp:txXfrm>
    </dsp:sp>
    <dsp:sp modelId="{64634BB9-CD04-1544-B9A9-383CAB17C3A9}">
      <dsp:nvSpPr>
        <dsp:cNvPr id="0" name=""/>
        <dsp:cNvSpPr/>
      </dsp:nvSpPr>
      <dsp:spPr>
        <a:xfrm>
          <a:off x="416219" y="-120"/>
          <a:ext cx="1621914" cy="1621914"/>
        </a:xfrm>
        <a:prstGeom prst="circularArrow">
          <a:avLst>
            <a:gd name="adj1" fmla="val 5201"/>
            <a:gd name="adj2" fmla="val 336004"/>
            <a:gd name="adj3" fmla="val 12297432"/>
            <a:gd name="adj4" fmla="val 10771125"/>
            <a:gd name="adj5" fmla="val 6068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011057-9A25-8843-9B4F-7B69153780CF}">
      <dsp:nvSpPr>
        <dsp:cNvPr id="0" name=""/>
        <dsp:cNvSpPr/>
      </dsp:nvSpPr>
      <dsp:spPr>
        <a:xfrm>
          <a:off x="587913" y="12382"/>
          <a:ext cx="432627" cy="432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Feature Revolution</a:t>
          </a:r>
        </a:p>
      </dsp:txBody>
      <dsp:txXfrm>
        <a:off x="587913" y="12382"/>
        <a:ext cx="432627" cy="432627"/>
      </dsp:txXfrm>
    </dsp:sp>
    <dsp:sp modelId="{8E0C84DF-0561-5248-9985-A607043D6F4D}">
      <dsp:nvSpPr>
        <dsp:cNvPr id="0" name=""/>
        <dsp:cNvSpPr/>
      </dsp:nvSpPr>
      <dsp:spPr>
        <a:xfrm>
          <a:off x="416219" y="-120"/>
          <a:ext cx="1621914" cy="1621914"/>
        </a:xfrm>
        <a:prstGeom prst="circularArrow">
          <a:avLst>
            <a:gd name="adj1" fmla="val 5201"/>
            <a:gd name="adj2" fmla="val 336004"/>
            <a:gd name="adj3" fmla="val 16865303"/>
            <a:gd name="adj4" fmla="val 15198693"/>
            <a:gd name="adj5" fmla="val 6068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A957BB-6848-044D-BA47-6A4A0621133A}">
      <dsp:nvSpPr>
        <dsp:cNvPr id="0" name=""/>
        <dsp:cNvSpPr/>
      </dsp:nvSpPr>
      <dsp:spPr>
        <a:xfrm>
          <a:off x="792781" y="109650"/>
          <a:ext cx="471753" cy="4717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/>
            <a:t>Perform Checking</a:t>
          </a:r>
          <a:endParaRPr lang="en-US" sz="600" kern="1200" dirty="0"/>
        </a:p>
      </dsp:txBody>
      <dsp:txXfrm>
        <a:off x="792781" y="109650"/>
        <a:ext cx="471753" cy="471753"/>
      </dsp:txXfrm>
    </dsp:sp>
    <dsp:sp modelId="{19F80668-9B79-6240-888E-FF4533CA2876}">
      <dsp:nvSpPr>
        <dsp:cNvPr id="0" name=""/>
        <dsp:cNvSpPr/>
      </dsp:nvSpPr>
      <dsp:spPr>
        <a:xfrm>
          <a:off x="74963" y="17031"/>
          <a:ext cx="1114669" cy="1114669"/>
        </a:xfrm>
        <a:prstGeom prst="circularArrow">
          <a:avLst>
            <a:gd name="adj1" fmla="val 8253"/>
            <a:gd name="adj2" fmla="val 576492"/>
            <a:gd name="adj3" fmla="val 2962140"/>
            <a:gd name="adj4" fmla="val 52872"/>
            <a:gd name="adj5" fmla="val 9628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CEAB4A-E04E-764C-A2E3-B5DD2444E2CB}">
      <dsp:nvSpPr>
        <dsp:cNvPr id="0" name=""/>
        <dsp:cNvSpPr/>
      </dsp:nvSpPr>
      <dsp:spPr>
        <a:xfrm>
          <a:off x="396421" y="796165"/>
          <a:ext cx="471753" cy="4717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receive confirmation</a:t>
          </a:r>
        </a:p>
      </dsp:txBody>
      <dsp:txXfrm>
        <a:off x="396421" y="796165"/>
        <a:ext cx="471753" cy="471753"/>
      </dsp:txXfrm>
    </dsp:sp>
    <dsp:sp modelId="{7CD8AC59-E0CC-CF4B-9A49-FA73552BB12A}">
      <dsp:nvSpPr>
        <dsp:cNvPr id="0" name=""/>
        <dsp:cNvSpPr/>
      </dsp:nvSpPr>
      <dsp:spPr>
        <a:xfrm>
          <a:off x="74963" y="17031"/>
          <a:ext cx="1114669" cy="1114669"/>
        </a:xfrm>
        <a:prstGeom prst="circularArrow">
          <a:avLst>
            <a:gd name="adj1" fmla="val 8253"/>
            <a:gd name="adj2" fmla="val 576492"/>
            <a:gd name="adj3" fmla="val 10170636"/>
            <a:gd name="adj4" fmla="val 7261368"/>
            <a:gd name="adj5" fmla="val 9628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C13EFA-7920-804C-A5A7-F2C2DA43A957}">
      <dsp:nvSpPr>
        <dsp:cNvPr id="0" name=""/>
        <dsp:cNvSpPr/>
      </dsp:nvSpPr>
      <dsp:spPr>
        <a:xfrm>
          <a:off x="62" y="109650"/>
          <a:ext cx="471753" cy="4717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commit transaction</a:t>
          </a:r>
        </a:p>
      </dsp:txBody>
      <dsp:txXfrm>
        <a:off x="62" y="109650"/>
        <a:ext cx="471753" cy="471753"/>
      </dsp:txXfrm>
    </dsp:sp>
    <dsp:sp modelId="{247547AA-FAF5-2845-B0F2-C4C07C948B42}">
      <dsp:nvSpPr>
        <dsp:cNvPr id="0" name=""/>
        <dsp:cNvSpPr/>
      </dsp:nvSpPr>
      <dsp:spPr>
        <a:xfrm>
          <a:off x="74963" y="17031"/>
          <a:ext cx="1114669" cy="1114669"/>
        </a:xfrm>
        <a:prstGeom prst="circularArrow">
          <a:avLst>
            <a:gd name="adj1" fmla="val 8253"/>
            <a:gd name="adj2" fmla="val 576492"/>
            <a:gd name="adj3" fmla="val 16855119"/>
            <a:gd name="adj4" fmla="val 14968389"/>
            <a:gd name="adj5" fmla="val 9628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B8D6E3-A856-8144-A853-FE02F3B4ABE7}">
      <dsp:nvSpPr>
        <dsp:cNvPr id="0" name=""/>
        <dsp:cNvSpPr/>
      </dsp:nvSpPr>
      <dsp:spPr>
        <a:xfrm>
          <a:off x="501016" y="157057"/>
          <a:ext cx="297921" cy="2979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 </a:t>
          </a:r>
          <a:endParaRPr lang="en-US" sz="1800" kern="1200" dirty="0"/>
        </a:p>
      </dsp:txBody>
      <dsp:txXfrm>
        <a:off x="501016" y="157057"/>
        <a:ext cx="297921" cy="297921"/>
      </dsp:txXfrm>
    </dsp:sp>
    <dsp:sp modelId="{6D946487-379A-BE4B-A6CD-A107747F4BBC}">
      <dsp:nvSpPr>
        <dsp:cNvPr id="0" name=""/>
        <dsp:cNvSpPr/>
      </dsp:nvSpPr>
      <dsp:spPr>
        <a:xfrm>
          <a:off x="100611" y="-132"/>
          <a:ext cx="612301" cy="612301"/>
        </a:xfrm>
        <a:prstGeom prst="circularArrow">
          <a:avLst>
            <a:gd name="adj1" fmla="val 9488"/>
            <a:gd name="adj2" fmla="val 685424"/>
            <a:gd name="adj3" fmla="val 7848493"/>
            <a:gd name="adj4" fmla="val 2266083"/>
            <a:gd name="adj5" fmla="val 11069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8B0233-0866-3041-9EFD-A3267EB3DA55}">
      <dsp:nvSpPr>
        <dsp:cNvPr id="0" name=""/>
        <dsp:cNvSpPr/>
      </dsp:nvSpPr>
      <dsp:spPr>
        <a:xfrm>
          <a:off x="14586" y="157057"/>
          <a:ext cx="297921" cy="2979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 </a:t>
          </a:r>
        </a:p>
      </dsp:txBody>
      <dsp:txXfrm>
        <a:off x="14586" y="157057"/>
        <a:ext cx="297921" cy="297921"/>
      </dsp:txXfrm>
    </dsp:sp>
    <dsp:sp modelId="{D8CEB44B-F0B7-BA4C-8757-902B05F9570D}">
      <dsp:nvSpPr>
        <dsp:cNvPr id="0" name=""/>
        <dsp:cNvSpPr/>
      </dsp:nvSpPr>
      <dsp:spPr>
        <a:xfrm>
          <a:off x="100611" y="-132"/>
          <a:ext cx="612301" cy="612301"/>
        </a:xfrm>
        <a:prstGeom prst="circularArrow">
          <a:avLst>
            <a:gd name="adj1" fmla="val 9488"/>
            <a:gd name="adj2" fmla="val 685424"/>
            <a:gd name="adj3" fmla="val 18648493"/>
            <a:gd name="adj4" fmla="val 13066083"/>
            <a:gd name="adj5" fmla="val 11069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c6f91993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c6f91993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0441203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9278288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1382190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1370902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0766875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c6f91993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c6f91993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745487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c6f91993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c6f91993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4887154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c6f91993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c6f91993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253642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41453809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5599808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6f919934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6f919934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145792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76895698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6f919934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6f919934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402715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10F9277-DCF4-4C4A-9A8B-70E78EC521E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6040650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c6f9199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c6f9199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064679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c6f91993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c6f91993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402641250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c6f9199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c6f9199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c6f91993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c6f91993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5668136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6f919934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6f919934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77671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6f919934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6f919934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74476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6f919934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6f919934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526926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c6f91993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c6f91993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156247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6f919934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6f919934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14003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5">
            <a:extLst>
              <a:ext uri="{FF2B5EF4-FFF2-40B4-BE49-F238E27FC236}">
                <a16:creationId xmlns:a16="http://schemas.microsoft.com/office/drawing/2014/main" id="{3CD3EA88-A241-384B-8ECF-9C84BCA7DFC3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4022725" y="9745663"/>
            <a:ext cx="3076575" cy="477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0048" tIns="0" rIns="20048" bIns="0" anchor="b"/>
          <a:lstStyle>
            <a:lvl1pPr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00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00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00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00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01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29B26E0-DAB0-3B4E-A8D6-FEF74B7B6BAE}" type="slidenum">
              <a:rPr kumimoji="0" lang="he-IL" altLang="zh-TW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pPr marL="0" marR="0" lvl="0" indent="0" algn="r" defTabSz="8001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altLang="zh-TW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5123" name="Rectangle 2">
            <a:extLst>
              <a:ext uri="{FF2B5EF4-FFF2-40B4-BE49-F238E27FC236}">
                <a16:creationId xmlns:a16="http://schemas.microsoft.com/office/drawing/2014/main" id="{56B4003F-84C9-7A4A-A76F-2F41F702C0C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900" tIns="48451" rIns="96900" bIns="48451"/>
          <a:lstStyle/>
          <a:p>
            <a:pPr rtl="1"/>
            <a:endParaRPr lang="en-US" altLang="zh-TW">
              <a:cs typeface="Arial" panose="020B0604020202020204" pitchFamily="34" charset="0"/>
            </a:endParaRPr>
          </a:p>
        </p:txBody>
      </p:sp>
      <p:sp>
        <p:nvSpPr>
          <p:cNvPr id="5124" name="Rectangle 3">
            <a:extLst>
              <a:ext uri="{FF2B5EF4-FFF2-40B4-BE49-F238E27FC236}">
                <a16:creationId xmlns:a16="http://schemas.microsoft.com/office/drawing/2014/main" id="{C2C0F8B1-D1A2-DD4A-9CFC-4BD735AD552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63538" y="893763"/>
            <a:ext cx="6370637" cy="3584575"/>
          </a:xfrm>
          <a:ln cap="flat"/>
        </p:spPr>
      </p:sp>
    </p:spTree>
    <p:extLst>
      <p:ext uri="{BB962C8B-B14F-4D97-AF65-F5344CB8AC3E}">
        <p14:creationId xmlns:p14="http://schemas.microsoft.com/office/powerpoint/2010/main" val="33139068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6f919934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6f919934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306163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41489630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STXingkai" panose="02010800040101010101" pitchFamily="2" charset="-122"/>
                <a:ea typeface="STXingkai" panose="02010800040101010101" pitchFamily="2" charset="-122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STXingkai" panose="02010800040101010101" pitchFamily="2" charset="-122"/>
                <a:ea typeface="STXingkai" panose="02010800040101010101" pitchFamily="2" charset="-122"/>
              </a:defRPr>
            </a:lvl1pPr>
            <a:lvl2pPr>
              <a:defRPr>
                <a:latin typeface="STXingkai" panose="02010800040101010101" pitchFamily="2" charset="-122"/>
                <a:ea typeface="STXingkai" panose="02010800040101010101" pitchFamily="2" charset="-122"/>
              </a:defRPr>
            </a:lvl2pPr>
            <a:lvl3pPr>
              <a:defRPr>
                <a:latin typeface="STXingkai" panose="02010800040101010101" pitchFamily="2" charset="-122"/>
                <a:ea typeface="STXingkai" panose="02010800040101010101" pitchFamily="2" charset="-122"/>
              </a:defRPr>
            </a:lvl3pPr>
            <a:lvl4pPr>
              <a:defRPr>
                <a:latin typeface="STXingkai" panose="02010800040101010101" pitchFamily="2" charset="-122"/>
                <a:ea typeface="STXingkai" panose="02010800040101010101" pitchFamily="2" charset="-122"/>
              </a:defRPr>
            </a:lvl4pPr>
            <a:lvl5pPr>
              <a:defRPr>
                <a:latin typeface="STXingkai" panose="02010800040101010101" pitchFamily="2" charset="-122"/>
                <a:ea typeface="STXingkai" panose="02010800040101010101" pitchFamily="2" charset="-122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13C7D3C-22D2-7449-8935-5F36E892138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50144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288042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C818EE6-26BB-AA42-93E7-AC7B05C96C3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37442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405420-BDF6-0A4F-9A04-F894B386F8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E45E3D-10B6-7145-BA23-013BEA8311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A3B85C-DFB6-1B41-A5D1-77057152D5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F30ED-A1E9-DA44-8AB2-FDF4252D17D7}" type="datetimeFigureOut">
              <a:rPr lang="en-US" smtClean="0"/>
              <a:t>11/17/20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E2B3B8-8D74-E94F-8C60-65FB4CEC66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12560D-F949-2547-81A9-FF54115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FFB1E-5003-1241-9B82-832523BF16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8613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4BC6F-CEC2-0049-BC10-620D050B6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3EC1E6-98C9-F34D-AF5E-A7AB2C9600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2FB145-1E77-4B41-A9FE-F176618E48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F30ED-A1E9-DA44-8AB2-FDF4252D17D7}" type="datetimeFigureOut">
              <a:rPr lang="en-US" smtClean="0"/>
              <a:t>11/17/20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6D13C5-934D-E646-BF4E-D1E406D588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4F3C32-652F-A340-A687-B0E4BB253C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FFB1E-5003-1241-9B82-832523BF16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42832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10A543-A71E-1D4E-8E64-9AC09FCA23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FCA11E-9B89-8343-848B-DFB7E5E04B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14200C-A1F4-B04D-8836-183DE3FE4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F30ED-A1E9-DA44-8AB2-FDF4252D17D7}" type="datetimeFigureOut">
              <a:rPr lang="en-US" smtClean="0"/>
              <a:t>11/17/20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B90BBE-655F-F046-8936-F68A58F13D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FA0CE2-AD47-D949-B00F-4BB57DD144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FFB1E-5003-1241-9B82-832523BF16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4293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EBA92-2B42-A943-96C8-7E46E27F0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606814-FB8C-AB4A-9174-4D32BA35F8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FF09D8-4296-F341-AC3E-3C10C0868A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0EF11A-AEF8-4140-887E-7970879FF7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F30ED-A1E9-DA44-8AB2-FDF4252D17D7}" type="datetimeFigureOut">
              <a:rPr lang="en-US" smtClean="0"/>
              <a:t>11/17/20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651C8B-1209-C344-B173-5BF24FD60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36B894-C4E2-5346-AB13-A169FED1F2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FFB1E-5003-1241-9B82-832523BF16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86266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82BF7-95B2-F041-BEAE-B3B047A501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2AF874-701A-E442-8047-042749C5DE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9EA887-28C5-ED4F-9469-E69363A9C5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DC4FA7B-4FB7-EF4D-A199-334C1A2DA81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55490B2-AEE9-D04F-9689-DF8E08F09A5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CA437C-E4DF-1949-AC27-0B16010CA4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F30ED-A1E9-DA44-8AB2-FDF4252D17D7}" type="datetimeFigureOut">
              <a:rPr lang="en-US" smtClean="0"/>
              <a:t>11/17/20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E859243-2143-5C4B-9716-A7346F897C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494C70E-7391-9A48-98E3-E107FCDAB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FFB1E-5003-1241-9B82-832523BF16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386297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41CD7-9594-A04C-BBB1-4D079F905F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862D34C-779C-0F4C-A13E-5DCEF83CE8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F30ED-A1E9-DA44-8AB2-FDF4252D17D7}" type="datetimeFigureOut">
              <a:rPr lang="en-US" smtClean="0"/>
              <a:t>11/17/20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7FA925-5B69-564B-95B7-AB8455B450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A017A5-6F81-324C-AAA3-750C44D3BB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FFB1E-5003-1241-9B82-832523BF16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94973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9DC0094-FC0C-0B4C-84CF-21B3BE0F1D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F30ED-A1E9-DA44-8AB2-FDF4252D17D7}" type="datetimeFigureOut">
              <a:rPr lang="en-US" smtClean="0"/>
              <a:t>11/17/20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1F4BAA6-ED51-574B-A13D-8A27EC3F05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DC514E-6DDF-E640-80AF-8B477DA52F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FFB1E-5003-1241-9B82-832523BF16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3054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4514D-A0E5-A345-8EF2-A63C4D4227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2BC0F4-28F2-AD41-B015-C1799AE283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45FDE1-3DED-0342-BC8F-5E7E979162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4F6DD6-982D-DD41-8CA1-3A6FFB42AD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F30ED-A1E9-DA44-8AB2-FDF4252D17D7}" type="datetimeFigureOut">
              <a:rPr lang="en-US" smtClean="0"/>
              <a:t>11/17/20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2E0A05-DF67-C942-BA62-1A2569802A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2A4AE0-6576-B948-A4E1-C30484F55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FFB1E-5003-1241-9B82-832523BF16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89019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B5BE84-E5D5-734A-85F3-EBF2E56826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35F8FA7-1610-B04C-B1E4-83FC56015F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C7E578-236E-B045-9F6F-36BAFBEBC3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386D5C-53BF-144E-8AEE-570251BD8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F30ED-A1E9-DA44-8AB2-FDF4252D17D7}" type="datetimeFigureOut">
              <a:rPr lang="en-US" smtClean="0"/>
              <a:t>11/17/20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9198B4-3C2C-2241-B39A-1981DBC5D4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50628A-11BB-8F42-90C5-AC8DDFE92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FFB1E-5003-1241-9B82-832523BF16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99770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7DB737-BBA2-7C4D-A687-64BC5E2CB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22343A3-5111-E640-AC2D-A2F2B6F3A5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110BFE-B17B-9242-BAA5-72BE71761A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F30ED-A1E9-DA44-8AB2-FDF4252D17D7}" type="datetimeFigureOut">
              <a:rPr lang="en-US" smtClean="0"/>
              <a:t>11/17/20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10F42D-80B2-5243-9C1D-D4BB3E3C57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E09CF7-BDAF-F141-A728-A4AB24CE23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FFB1E-5003-1241-9B82-832523BF16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09146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2058BD5-6099-AC4A-86EA-02D97485541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4899C3-431F-E145-94AF-F4E26E1C5E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04AFFA-6C77-524A-93B2-AA54866769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F30ED-A1E9-DA44-8AB2-FDF4252D17D7}" type="datetimeFigureOut">
              <a:rPr lang="en-US" smtClean="0"/>
              <a:t>11/17/20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872DBF-F27E-C343-91F9-1ECDCFA52D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89CD1F-9551-4F45-819F-25FF8EC8F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FFB1E-5003-1241-9B82-832523BF16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4759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CUSTOM_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1135980" y="1393699"/>
            <a:ext cx="6886801" cy="17823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r">
              <a:defRPr sz="48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670680" y="2933521"/>
            <a:ext cx="4352101" cy="717001"/>
          </a:xfrm>
          <a:prstGeom prst="rect">
            <a:avLst/>
          </a:prstGeom>
        </p:spPr>
        <p:txBody>
          <a:bodyPr anchor="b">
            <a:normAutofit/>
          </a:bodyPr>
          <a:lstStyle>
            <a:lvl1pPr marL="304800" indent="-152400" algn="r">
              <a:lnSpc>
                <a:spcPct val="10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304800" indent="304800" algn="r">
              <a:lnSpc>
                <a:spcPct val="10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304800" indent="762000" algn="r">
              <a:lnSpc>
                <a:spcPct val="10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3pPr>
            <a:lvl4pPr marL="304800" indent="1219200" algn="r">
              <a:lnSpc>
                <a:spcPct val="10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4pPr>
            <a:lvl5pPr marL="304800" indent="1676400" algn="r">
              <a:lnSpc>
                <a:spcPct val="10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57856839"/>
      </p:ext>
    </p:extLst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>
            <a:spLocks noGrp="1"/>
          </p:cNvSpPr>
          <p:nvPr>
            <p:ph type="title"/>
          </p:nvPr>
        </p:nvSpPr>
        <p:spPr>
          <a:xfrm>
            <a:off x="3385875" y="2098650"/>
            <a:ext cx="2372401" cy="9462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30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90445" y="656478"/>
            <a:ext cx="1674301" cy="572400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 algn="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1pPr>
            <a:lvl2pPr marL="304800" indent="304800" algn="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2pPr>
            <a:lvl3pPr marL="304800" indent="762000" algn="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3pPr>
            <a:lvl4pPr marL="304800" indent="1219200" algn="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4pPr>
            <a:lvl5pPr marL="304800" indent="1676400" algn="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37025346"/>
      </p:ext>
    </p:extLst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Text"/>
          <p:cNvSpPr txBox="1">
            <a:spLocks noGrp="1"/>
          </p:cNvSpPr>
          <p:nvPr>
            <p:ph type="title"/>
          </p:nvPr>
        </p:nvSpPr>
        <p:spPr>
          <a:xfrm>
            <a:off x="1147650" y="3085150"/>
            <a:ext cx="5005500" cy="1022101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6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47575" y="4028959"/>
            <a:ext cx="4224900" cy="5367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7238990"/>
      </p:ext>
    </p:extLst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Text"/>
          <p:cNvSpPr txBox="1">
            <a:spLocks noGrp="1"/>
          </p:cNvSpPr>
          <p:nvPr>
            <p:ph type="title"/>
          </p:nvPr>
        </p:nvSpPr>
        <p:spPr>
          <a:xfrm>
            <a:off x="2638350" y="376497"/>
            <a:ext cx="3867300" cy="2054102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459550" y="2314225"/>
            <a:ext cx="4224900" cy="17844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32863272"/>
      </p:ext>
    </p:extLst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4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41862750"/>
      </p:ext>
    </p:extLst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Text"/>
          <p:cNvSpPr txBox="1">
            <a:spLocks noGrp="1"/>
          </p:cNvSpPr>
          <p:nvPr>
            <p:ph type="title"/>
          </p:nvPr>
        </p:nvSpPr>
        <p:spPr>
          <a:xfrm>
            <a:off x="2747778" y="2635674"/>
            <a:ext cx="5195701" cy="192120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r">
              <a:defRPr sz="36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5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718578" y="4030481"/>
            <a:ext cx="4224901" cy="5367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37189764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itle Text"/>
          <p:cNvSpPr txBox="1">
            <a:spLocks noGrp="1"/>
          </p:cNvSpPr>
          <p:nvPr>
            <p:ph type="title"/>
          </p:nvPr>
        </p:nvSpPr>
        <p:spPr>
          <a:xfrm>
            <a:off x="1600733" y="985228"/>
            <a:ext cx="2673600" cy="2054101"/>
          </a:xfrm>
          <a:prstGeom prst="rect">
            <a:avLst/>
          </a:prstGeom>
        </p:spPr>
        <p:txBody>
          <a:bodyPr anchor="b">
            <a:normAutofit/>
          </a:bodyPr>
          <a:lstStyle>
            <a:lvl1pPr algn="r">
              <a:defRPr sz="20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6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79232" y="3058424"/>
            <a:ext cx="3095101" cy="17844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06356941"/>
      </p:ext>
    </p:extLst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7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481677" y="1666454"/>
            <a:ext cx="3264900" cy="3369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43725624"/>
      </p:ext>
    </p:extLst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8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72450" y="3090474"/>
            <a:ext cx="2052000" cy="10032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1520776"/>
      </p:ext>
    </p:extLst>
  </p:cSld>
  <p:clrMapOvr>
    <a:masterClrMapping/>
  </p:clrMapOvr>
  <p:transition spd="med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itle Text"/>
          <p:cNvSpPr txBox="1">
            <a:spLocks noGrp="1"/>
          </p:cNvSpPr>
          <p:nvPr>
            <p:ph type="title"/>
          </p:nvPr>
        </p:nvSpPr>
        <p:spPr>
          <a:xfrm>
            <a:off x="2754542" y="1347038"/>
            <a:ext cx="5195701" cy="192120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r">
              <a:defRPr sz="36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9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725343" y="2742988"/>
            <a:ext cx="4224901" cy="5367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30949552"/>
      </p:ext>
    </p:extLst>
  </p:cSld>
  <p:clrMapOvr>
    <a:masterClrMapping/>
  </p:clrMapOvr>
  <p:transition spd="med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0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16127" y="2100748"/>
            <a:ext cx="1477202" cy="10032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 algn="ct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1pPr>
            <a:lvl2pPr marL="304800" indent="304800" algn="ct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2pPr>
            <a:lvl3pPr marL="304800" indent="762000" algn="ct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3pPr>
            <a:lvl4pPr marL="304800" indent="1219200" algn="ct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4pPr>
            <a:lvl5pPr marL="304800" indent="1676400" algn="ct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98006180"/>
      </p:ext>
    </p:extLst>
  </p:cSld>
  <p:clrMapOvr>
    <a:masterClrMapping/>
  </p:clrMapOvr>
  <p:transition spd="med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5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1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741950" y="1650025"/>
            <a:ext cx="2157300" cy="10032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>
              <a:lnSpc>
                <a:spcPct val="100000"/>
              </a:lnSpc>
              <a:buClrTx/>
              <a:buSzTx/>
              <a:buFontTx/>
              <a:buNone/>
              <a:defRPr sz="1300"/>
            </a:lvl1pPr>
            <a:lvl2pPr marL="304800" indent="304800">
              <a:lnSpc>
                <a:spcPct val="100000"/>
              </a:lnSpc>
              <a:buClrTx/>
              <a:buSzTx/>
              <a:buFontTx/>
              <a:buNone/>
              <a:defRPr sz="1300"/>
            </a:lvl2pPr>
            <a:lvl3pPr marL="304800" indent="762000">
              <a:lnSpc>
                <a:spcPct val="100000"/>
              </a:lnSpc>
              <a:buClrTx/>
              <a:buSzTx/>
              <a:buFontTx/>
              <a:buNone/>
              <a:defRPr sz="1300"/>
            </a:lvl3pPr>
            <a:lvl4pPr marL="304800" indent="1219200">
              <a:lnSpc>
                <a:spcPct val="100000"/>
              </a:lnSpc>
              <a:buClrTx/>
              <a:buSzTx/>
              <a:buFontTx/>
              <a:buNone/>
              <a:defRPr sz="1300"/>
            </a:lvl4pPr>
            <a:lvl5pPr marL="304800" indent="1676400">
              <a:lnSpc>
                <a:spcPct val="100000"/>
              </a:lnSpc>
              <a:buClrTx/>
              <a:buSzTx/>
              <a:buFontTx/>
              <a:buNone/>
              <a:defRPr sz="13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17504695"/>
      </p:ext>
    </p:extLst>
  </p:cSld>
  <p:clrMapOvr>
    <a:masterClrMapping/>
  </p:clrMapOvr>
  <p:transition spd="med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5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1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18969000"/>
      </p:ext>
    </p:extLst>
  </p:cSld>
  <p:clrMapOvr>
    <a:masterClrMapping/>
  </p:clrMapOvr>
  <p:transition spd="med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itle Text"/>
          <p:cNvSpPr txBox="1">
            <a:spLocks noGrp="1"/>
          </p:cNvSpPr>
          <p:nvPr>
            <p:ph type="title"/>
          </p:nvPr>
        </p:nvSpPr>
        <p:spPr>
          <a:xfrm>
            <a:off x="1180002" y="1347038"/>
            <a:ext cx="5195701" cy="1921201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6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2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80002" y="2742988"/>
            <a:ext cx="4224901" cy="5367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92178011"/>
      </p:ext>
    </p:extLst>
  </p:cSld>
  <p:clrMapOvr>
    <a:masterClrMapping/>
  </p:clrMapOvr>
  <p:transition spd="med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Title Text"/>
          <p:cNvSpPr txBox="1">
            <a:spLocks noGrp="1"/>
          </p:cNvSpPr>
          <p:nvPr>
            <p:ph type="title"/>
          </p:nvPr>
        </p:nvSpPr>
        <p:spPr>
          <a:xfrm>
            <a:off x="1193528" y="1611150"/>
            <a:ext cx="5195701" cy="1921200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t>Title Text</a:t>
            </a:r>
          </a:p>
        </p:txBody>
      </p:sp>
      <p:sp>
        <p:nvSpPr>
          <p:cNvPr id="14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7235613"/>
      </p:ext>
    </p:extLst>
  </p:cSld>
  <p:clrMapOvr>
    <a:masterClrMapping/>
  </p:clrMapOvr>
  <p:transition spd="med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Title Text"/>
          <p:cNvSpPr txBox="1">
            <a:spLocks noGrp="1"/>
          </p:cNvSpPr>
          <p:nvPr>
            <p:ph type="title"/>
          </p:nvPr>
        </p:nvSpPr>
        <p:spPr>
          <a:xfrm>
            <a:off x="2260329" y="2193805"/>
            <a:ext cx="5195701" cy="1921201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6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5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260329" y="3476054"/>
            <a:ext cx="4224900" cy="5367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72029533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5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6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50630064"/>
      </p:ext>
    </p:extLst>
  </p:cSld>
  <p:clrMapOvr>
    <a:masterClrMapping/>
  </p:clrMapOvr>
  <p:transition spd="med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5_1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7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78373548"/>
      </p:ext>
    </p:extLst>
  </p:cSld>
  <p:clrMapOvr>
    <a:masterClrMapping/>
  </p:clrMapOvr>
  <p:transition spd="med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Title Text"/>
          <p:cNvSpPr txBox="1">
            <a:spLocks noGrp="1"/>
          </p:cNvSpPr>
          <p:nvPr>
            <p:ph type="title"/>
          </p:nvPr>
        </p:nvSpPr>
        <p:spPr>
          <a:xfrm>
            <a:off x="1698071" y="2178474"/>
            <a:ext cx="5195701" cy="192120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r">
              <a:defRPr sz="36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7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668871" y="3476054"/>
            <a:ext cx="4224901" cy="5367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97643574"/>
      </p:ext>
    </p:extLst>
  </p:cSld>
  <p:clrMapOvr>
    <a:masterClrMapping/>
  </p:clrMapOvr>
  <p:transition spd="med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5_1_1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8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40708665"/>
      </p:ext>
    </p:extLst>
  </p:cSld>
  <p:clrMapOvr>
    <a:masterClrMapping/>
  </p:clrMapOvr>
  <p:transition spd="med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4934985"/>
      </p:ext>
    </p:extLst>
  </p:cSld>
  <p:clrMapOvr>
    <a:masterClrMapping/>
  </p:clrMapOvr>
  <p:transition spd="med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0634102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36.xml"/><Relationship Id="rId1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44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17" Type="http://schemas.openxmlformats.org/officeDocument/2006/relationships/slideLayout" Target="../slideLayouts/slideLayout40.xml"/><Relationship Id="rId2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39.xml"/><Relationship Id="rId20" Type="http://schemas.openxmlformats.org/officeDocument/2006/relationships/slideLayout" Target="../slideLayouts/slideLayout43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5" Type="http://schemas.openxmlformats.org/officeDocument/2006/relationships/slideLayout" Target="../slideLayouts/slideLayout38.xml"/><Relationship Id="rId23" Type="http://schemas.openxmlformats.org/officeDocument/2006/relationships/theme" Target="../theme/theme3.xml"/><Relationship Id="rId10" Type="http://schemas.openxmlformats.org/officeDocument/2006/relationships/slideLayout" Target="../slideLayouts/slideLayout33.xml"/><Relationship Id="rId19" Type="http://schemas.openxmlformats.org/officeDocument/2006/relationships/slideLayout" Target="../slideLayouts/slideLayout42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slideLayout" Target="../slideLayouts/slideLayout37.xml"/><Relationship Id="rId22" Type="http://schemas.openxmlformats.org/officeDocument/2006/relationships/slideLayout" Target="../slideLayouts/slideLayout4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96" r:id="rId10"/>
    <p:sldLayoutId id="2147483697" r:id="rId11"/>
    <p:sldLayoutId id="2147483698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6440903-96E9-664F-BE5E-68F5FBC859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0B9785-5988-5C43-BDB6-C4F8B45331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108082-D8A2-6746-A61D-07067071CB2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BF30ED-A1E9-DA44-8AB2-FDF4252D17D7}" type="datetimeFigureOut">
              <a:rPr lang="en-US" smtClean="0"/>
              <a:t>11/17/20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E15D34-C4F8-1744-9C4E-DE7C669E82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A6EEF3-B6CB-B644-9ABB-D5AB0E76EB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8FFB1E-5003-1241-9B82-832523BF16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4568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21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9941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/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9433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1214835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  <p:sldLayoutId id="2147483690" r:id="rId18"/>
    <p:sldLayoutId id="2147483691" r:id="rId19"/>
    <p:sldLayoutId id="2147483692" r:id="rId20"/>
    <p:sldLayoutId id="2147483693" r:id="rId21"/>
    <p:sldLayoutId id="2147483694" r:id="rId22"/>
  </p:sldLayoutIdLst>
  <p:transition spd="med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9pPr>
    </p:titleStyle>
    <p:bodyStyle>
      <a:lvl1pPr marL="4572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●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1pPr>
      <a:lvl2pPr marL="9144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○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2pPr>
      <a:lvl3pPr marL="13716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■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3pPr>
      <a:lvl4pPr marL="18288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●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4pPr>
      <a:lvl5pPr marL="22860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○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5pPr>
      <a:lvl6pPr marL="27432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■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6pPr>
      <a:lvl7pPr marL="32004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●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7pPr>
      <a:lvl8pPr marL="36576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○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8pPr>
      <a:lvl9pPr marL="41148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■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13" Type="http://schemas.openxmlformats.org/officeDocument/2006/relationships/image" Target="../media/image25.png"/><Relationship Id="rId3" Type="http://schemas.openxmlformats.org/officeDocument/2006/relationships/hyperlink" Target="https://speakerdeck.com/glebec/lambda-calc-talk-frontside-version?slide=66" TargetMode="External"/><Relationship Id="rId7" Type="http://schemas.openxmlformats.org/officeDocument/2006/relationships/diagramQuickStyle" Target="../diagrams/quickStyle1.xml"/><Relationship Id="rId12" Type="http://schemas.openxmlformats.org/officeDocument/2006/relationships/hyperlink" Target="https://en.wikipedia.org/wiki/Ouroboros" TargetMode="External"/><Relationship Id="rId2" Type="http://schemas.openxmlformats.org/officeDocument/2006/relationships/image" Target="../media/image21.png"/><Relationship Id="rId16" Type="http://schemas.openxmlformats.org/officeDocument/2006/relationships/hyperlink" Target="https://en.wikipedia.org/wiki/Biblioteca_Marciana" TargetMode="External"/><Relationship Id="rId1" Type="http://schemas.openxmlformats.org/officeDocument/2006/relationships/slideLayout" Target="../slideLayouts/slideLayout10.xml"/><Relationship Id="rId6" Type="http://schemas.openxmlformats.org/officeDocument/2006/relationships/diagramLayout" Target="../diagrams/layout1.xml"/><Relationship Id="rId11" Type="http://schemas.openxmlformats.org/officeDocument/2006/relationships/image" Target="../media/image24.png"/><Relationship Id="rId5" Type="http://schemas.openxmlformats.org/officeDocument/2006/relationships/diagramData" Target="../diagrams/data1.xml"/><Relationship Id="rId15" Type="http://schemas.openxmlformats.org/officeDocument/2006/relationships/hyperlink" Target="https://en.wikipedia.org/wiki/Cleopatra_the_Alchemist" TargetMode="External"/><Relationship Id="rId10" Type="http://schemas.openxmlformats.org/officeDocument/2006/relationships/hyperlink" Target="https://www.vectorstock.com/royalty-free-vector/ouroboros-snake-eating-its-own-tail-eternity-or-vector-12076546" TargetMode="External"/><Relationship Id="rId4" Type="http://schemas.openxmlformats.org/officeDocument/2006/relationships/image" Target="../media/image23.png"/><Relationship Id="rId9" Type="http://schemas.microsoft.com/office/2007/relationships/diagramDrawing" Target="../diagrams/drawing1.xml"/><Relationship Id="rId14" Type="http://schemas.openxmlformats.org/officeDocument/2006/relationships/hyperlink" Target="https://en.wikipedia.org/wiki/Henology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starts-with-a-bang/ask-ethan-is-spacetime-really-a-fabric-6d775875deef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hyperlink" Target="https://www.youtube.com/watch?v=lVsel2XOjrE" TargetMode="External"/><Relationship Id="rId4" Type="http://schemas.openxmlformats.org/officeDocument/2006/relationships/image" Target="../media/image26.tiff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.tiff"/><Relationship Id="rId18" Type="http://schemas.openxmlformats.org/officeDocument/2006/relationships/image" Target="../media/image37.tiff"/><Relationship Id="rId26" Type="http://schemas.openxmlformats.org/officeDocument/2006/relationships/image" Target="../media/image41.png"/><Relationship Id="rId39" Type="http://schemas.openxmlformats.org/officeDocument/2006/relationships/image" Target="../media/image13.jpeg"/><Relationship Id="rId21" Type="http://schemas.openxmlformats.org/officeDocument/2006/relationships/hyperlink" Target="https://awards.acm.org/about/2018-turing" TargetMode="External"/><Relationship Id="rId34" Type="http://schemas.openxmlformats.org/officeDocument/2006/relationships/image" Target="../media/image45.png"/><Relationship Id="rId7" Type="http://schemas.openxmlformats.org/officeDocument/2006/relationships/image" Target="../media/image31.tiff"/><Relationship Id="rId12" Type="http://schemas.openxmlformats.org/officeDocument/2006/relationships/image" Target="../media/image34.tiff"/><Relationship Id="rId17" Type="http://schemas.openxmlformats.org/officeDocument/2006/relationships/hyperlink" Target="https://creativecommons.org/" TargetMode="External"/><Relationship Id="rId25" Type="http://schemas.openxmlformats.org/officeDocument/2006/relationships/hyperlink" Target="https://www.amd.com/en" TargetMode="External"/><Relationship Id="rId33" Type="http://schemas.openxmlformats.org/officeDocument/2006/relationships/hyperlink" Target="https://www.mediawiki.org/wiki/MediaWiki" TargetMode="External"/><Relationship Id="rId38" Type="http://schemas.openxmlformats.org/officeDocument/2006/relationships/image" Target="../media/image47.png"/><Relationship Id="rId2" Type="http://schemas.openxmlformats.org/officeDocument/2006/relationships/image" Target="../media/image28.tiff"/><Relationship Id="rId16" Type="http://schemas.openxmlformats.org/officeDocument/2006/relationships/image" Target="../media/image36.png"/><Relationship Id="rId20" Type="http://schemas.openxmlformats.org/officeDocument/2006/relationships/image" Target="../media/image39.tiff"/><Relationship Id="rId29" Type="http://schemas.openxmlformats.org/officeDocument/2006/relationships/hyperlink" Target="https://bdtechtalks.com/2016/09/07/what-is-blockchain/" TargetMode="Externa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://tensorflow.org/" TargetMode="External"/><Relationship Id="rId11" Type="http://schemas.openxmlformats.org/officeDocument/2006/relationships/hyperlink" Target="https://cloud.google.com/tpu/docs/tpus" TargetMode="External"/><Relationship Id="rId24" Type="http://schemas.openxmlformats.org/officeDocument/2006/relationships/image" Target="../media/image40.jpeg"/><Relationship Id="rId32" Type="http://schemas.openxmlformats.org/officeDocument/2006/relationships/image" Target="../media/image44.png"/><Relationship Id="rId37" Type="http://schemas.openxmlformats.org/officeDocument/2006/relationships/hyperlink" Target="http://holacracy.org/" TargetMode="External"/><Relationship Id="rId40" Type="http://schemas.openxmlformats.org/officeDocument/2006/relationships/image" Target="../media/image48.jpeg"/><Relationship Id="rId5" Type="http://schemas.openxmlformats.org/officeDocument/2006/relationships/image" Target="../media/image30.png"/><Relationship Id="rId15" Type="http://schemas.openxmlformats.org/officeDocument/2006/relationships/image" Target="../media/image35.png"/><Relationship Id="rId23" Type="http://schemas.openxmlformats.org/officeDocument/2006/relationships/hyperlink" Target="https://medium.com/@abhinavtripathy99/arm-the-computing-architecture-of-the-future-a7ca8f6cfdae" TargetMode="External"/><Relationship Id="rId28" Type="http://schemas.openxmlformats.org/officeDocument/2006/relationships/image" Target="../media/image42.png"/><Relationship Id="rId36" Type="http://schemas.openxmlformats.org/officeDocument/2006/relationships/image" Target="../media/image46.png"/><Relationship Id="rId10" Type="http://schemas.openxmlformats.org/officeDocument/2006/relationships/image" Target="../media/image33.tiff"/><Relationship Id="rId19" Type="http://schemas.openxmlformats.org/officeDocument/2006/relationships/image" Target="../media/image38.jpeg"/><Relationship Id="rId31" Type="http://schemas.openxmlformats.org/officeDocument/2006/relationships/hyperlink" Target="https://www.blender.org/" TargetMode="External"/><Relationship Id="rId4" Type="http://schemas.openxmlformats.org/officeDocument/2006/relationships/hyperlink" Target="http://wikipedia.org/" TargetMode="External"/><Relationship Id="rId9" Type="http://schemas.openxmlformats.org/officeDocument/2006/relationships/hyperlink" Target="http://nvidia.com/" TargetMode="External"/><Relationship Id="rId14" Type="http://schemas.openxmlformats.org/officeDocument/2006/relationships/hyperlink" Target="http://xlp.mit.edu/" TargetMode="External"/><Relationship Id="rId22" Type="http://schemas.openxmlformats.org/officeDocument/2006/relationships/image" Target="../media/image12.jpeg"/><Relationship Id="rId27" Type="http://schemas.openxmlformats.org/officeDocument/2006/relationships/hyperlink" Target="https://quantumcomputing.stackexchange.com/questions/9067/how-is-a-quantum-computer-programmed" TargetMode="External"/><Relationship Id="rId30" Type="http://schemas.openxmlformats.org/officeDocument/2006/relationships/image" Target="../media/image43.png"/><Relationship Id="rId35" Type="http://schemas.openxmlformats.org/officeDocument/2006/relationships/hyperlink" Target="http://github.com/" TargetMode="External"/><Relationship Id="rId8" Type="http://schemas.openxmlformats.org/officeDocument/2006/relationships/image" Target="../media/image32.tiff"/><Relationship Id="rId3" Type="http://schemas.openxmlformats.org/officeDocument/2006/relationships/image" Target="../media/image29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zquotes.com/quote/496937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news.ycombinator.com/item?id=19714189" TargetMode="External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youtu.be/3hspKYIn5ds?t=162" TargetMode="External"/><Relationship Id="rId5" Type="http://schemas.openxmlformats.org/officeDocument/2006/relationships/image" Target="../media/image50.png"/><Relationship Id="rId4" Type="http://schemas.openxmlformats.org/officeDocument/2006/relationships/hyperlink" Target="https://youtu.be/3hspKYIn5ds?t=29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iencedirect.com/science/article/pii/S2001037018300400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hyperlink" Target="http://toyhouse.wiki:81/" TargetMode="External"/><Relationship Id="rId4" Type="http://schemas.openxmlformats.org/officeDocument/2006/relationships/image" Target="../media/image52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s://slideplayer.com/slide/8506871/" TargetMode="External"/><Relationship Id="rId13" Type="http://schemas.openxmlformats.org/officeDocument/2006/relationships/image" Target="../media/image58.png"/><Relationship Id="rId18" Type="http://schemas.openxmlformats.org/officeDocument/2006/relationships/image" Target="../media/image62.png"/><Relationship Id="rId26" Type="http://schemas.openxmlformats.org/officeDocument/2006/relationships/image" Target="../media/image66.png"/><Relationship Id="rId3" Type="http://schemas.openxmlformats.org/officeDocument/2006/relationships/notesSlide" Target="../notesSlides/notesSlide7.xml"/><Relationship Id="rId21" Type="http://schemas.openxmlformats.org/officeDocument/2006/relationships/hyperlink" Target="https://en.wikipedia.org/wiki/K_computer#/media/File:%E4%BA%AC%E3%82%B3%E3%83%B3%E3%83%94%E3%83%A5%E3%83%BC%E3%82%BF_(32588659510).jpg" TargetMode="External"/><Relationship Id="rId7" Type="http://schemas.openxmlformats.org/officeDocument/2006/relationships/image" Target="../media/image55.jpeg"/><Relationship Id="rId12" Type="http://schemas.openxmlformats.org/officeDocument/2006/relationships/hyperlink" Target="https://quantumcomputing.stackexchange.com/questions/9067/how-is-a-quantum-computer-programmed" TargetMode="External"/><Relationship Id="rId17" Type="http://schemas.openxmlformats.org/officeDocument/2006/relationships/image" Target="../media/image61.png"/><Relationship Id="rId25" Type="http://schemas.openxmlformats.org/officeDocument/2006/relationships/hyperlink" Target="https://en.wikipedia.org/wiki/MS-DOS" TargetMode="External"/><Relationship Id="rId2" Type="http://schemas.openxmlformats.org/officeDocument/2006/relationships/slideLayout" Target="../slideLayouts/slideLayout11.xml"/><Relationship Id="rId16" Type="http://schemas.openxmlformats.org/officeDocument/2006/relationships/hyperlink" Target="https://bdtechtalks.com/2016/09/07/what-is-blockchain/" TargetMode="External"/><Relationship Id="rId20" Type="http://schemas.openxmlformats.org/officeDocument/2006/relationships/image" Target="../media/image63.tiff"/><Relationship Id="rId29" Type="http://schemas.openxmlformats.org/officeDocument/2006/relationships/hyperlink" Target="https://coq.inria.fr/" TargetMode="External"/><Relationship Id="rId1" Type="http://schemas.openxmlformats.org/officeDocument/2006/relationships/tags" Target="../tags/tag1.xml"/><Relationship Id="rId6" Type="http://schemas.openxmlformats.org/officeDocument/2006/relationships/hyperlink" Target="https://lamport.azurewebsites.net/tla/tla.html" TargetMode="External"/><Relationship Id="rId11" Type="http://schemas.openxmlformats.org/officeDocument/2006/relationships/image" Target="../media/image57.png"/><Relationship Id="rId24" Type="http://schemas.openxmlformats.org/officeDocument/2006/relationships/image" Target="../media/image65.png"/><Relationship Id="rId5" Type="http://schemas.openxmlformats.org/officeDocument/2006/relationships/image" Target="../media/image54.png"/><Relationship Id="rId15" Type="http://schemas.openxmlformats.org/officeDocument/2006/relationships/image" Target="../media/image60.tiff"/><Relationship Id="rId23" Type="http://schemas.openxmlformats.org/officeDocument/2006/relationships/hyperlink" Target="https://ccl.northwestern.edu/netlogo/" TargetMode="External"/><Relationship Id="rId28" Type="http://schemas.openxmlformats.org/officeDocument/2006/relationships/image" Target="../media/image67.jpeg"/><Relationship Id="rId10" Type="http://schemas.openxmlformats.org/officeDocument/2006/relationships/hyperlink" Target="http://www.kframework.org/tool/run/?autoload=tutorial/1_k/1_lambda/lesson_1/lambda.k" TargetMode="External"/><Relationship Id="rId19" Type="http://schemas.openxmlformats.org/officeDocument/2006/relationships/hyperlink" Target="http://nvidia.com/" TargetMode="External"/><Relationship Id="rId31" Type="http://schemas.openxmlformats.org/officeDocument/2006/relationships/image" Target="../media/image69.png"/><Relationship Id="rId4" Type="http://schemas.openxmlformats.org/officeDocument/2006/relationships/hyperlink" Target="https://www.paladion.net/devsecops" TargetMode="External"/><Relationship Id="rId9" Type="http://schemas.openxmlformats.org/officeDocument/2006/relationships/image" Target="../media/image56.png"/><Relationship Id="rId14" Type="http://schemas.openxmlformats.org/officeDocument/2006/relationships/image" Target="../media/image59.png"/><Relationship Id="rId22" Type="http://schemas.openxmlformats.org/officeDocument/2006/relationships/image" Target="../media/image64.png"/><Relationship Id="rId27" Type="http://schemas.openxmlformats.org/officeDocument/2006/relationships/hyperlink" Target="http://www.wolframalpha.com/" TargetMode="External"/><Relationship Id="rId30" Type="http://schemas.openxmlformats.org/officeDocument/2006/relationships/image" Target="../media/image6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toyhouse.wiki:81/images/7/7a/%E6%95%B0%E5%AD%97%E5%87%BA%E7%89%88%E5%B7%A5%E4%BD%9C%E6%B5%81.pdf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png"/><Relationship Id="rId5" Type="http://schemas.openxmlformats.org/officeDocument/2006/relationships/hyperlink" Target="https://dzone.com/articles/learn-how-to-setup-a-cicd-pipeline-from-scratch" TargetMode="External"/><Relationship Id="rId4" Type="http://schemas.openxmlformats.org/officeDocument/2006/relationships/image" Target="../media/image7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vectorstock.com/royalty-free-vector/ouroboros-snake-eating-its-own-tail-eternity-or-vector-12076546" TargetMode="External"/><Relationship Id="rId13" Type="http://schemas.openxmlformats.org/officeDocument/2006/relationships/hyperlink" Target="https://en.wikipedia.org/wiki/Cleopatra_the_Alchemist" TargetMode="External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12" Type="http://schemas.openxmlformats.org/officeDocument/2006/relationships/hyperlink" Target="https://en.wikipedia.org/wiki/Henology" TargetMode="External"/><Relationship Id="rId2" Type="http://schemas.openxmlformats.org/officeDocument/2006/relationships/image" Target="../media/image72.png"/><Relationship Id="rId16" Type="http://schemas.openxmlformats.org/officeDocument/2006/relationships/image" Target="../media/image74.png"/><Relationship Id="rId1" Type="http://schemas.openxmlformats.org/officeDocument/2006/relationships/slideLayout" Target="../slideLayouts/slideLayout10.xml"/><Relationship Id="rId6" Type="http://schemas.openxmlformats.org/officeDocument/2006/relationships/diagramColors" Target="../diagrams/colors2.xml"/><Relationship Id="rId11" Type="http://schemas.openxmlformats.org/officeDocument/2006/relationships/image" Target="../media/image25.png"/><Relationship Id="rId5" Type="http://schemas.openxmlformats.org/officeDocument/2006/relationships/diagramQuickStyle" Target="../diagrams/quickStyle2.xml"/><Relationship Id="rId15" Type="http://schemas.openxmlformats.org/officeDocument/2006/relationships/image" Target="../media/image73.png"/><Relationship Id="rId10" Type="http://schemas.openxmlformats.org/officeDocument/2006/relationships/hyperlink" Target="https://en.wikipedia.org/wiki/Ouroboros" TargetMode="External"/><Relationship Id="rId4" Type="http://schemas.openxmlformats.org/officeDocument/2006/relationships/diagramLayout" Target="../diagrams/layout2.xml"/><Relationship Id="rId9" Type="http://schemas.openxmlformats.org/officeDocument/2006/relationships/image" Target="../media/image24.png"/><Relationship Id="rId14" Type="http://schemas.openxmlformats.org/officeDocument/2006/relationships/hyperlink" Target="https://en.wikipedia.org/wiki/Biblioteca_Marciana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starts-with-a-bang/ask-ethan-is-spacetime-really-a-fabric-6d775875deef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jpeg"/><Relationship Id="rId4" Type="http://schemas.openxmlformats.org/officeDocument/2006/relationships/image" Target="../media/image1.tiff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jpeg"/><Relationship Id="rId3" Type="http://schemas.openxmlformats.org/officeDocument/2006/relationships/hyperlink" Target="https://youtu.be/eSaIKHQOo4c?t=168" TargetMode="External"/><Relationship Id="rId7" Type="http://schemas.openxmlformats.org/officeDocument/2006/relationships/hyperlink" Target="https://medium.com/epicenterpodcast/the-k-framework-formal-verification-efforts-in-the-blockchain-space-1651b789e5d4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6.png"/><Relationship Id="rId5" Type="http://schemas.openxmlformats.org/officeDocument/2006/relationships/hyperlink" Target="https://medium.com/@rv_inc/k-framework-an-overview-2f82f91c1a37" TargetMode="External"/><Relationship Id="rId4" Type="http://schemas.openxmlformats.org/officeDocument/2006/relationships/image" Target="../media/image75.png"/><Relationship Id="rId9" Type="http://schemas.openxmlformats.org/officeDocument/2006/relationships/hyperlink" Target="https://medium.com/@koholaa?source=post_page-----1651b789e5d4--------------------------------" TargetMode="Externa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13" Type="http://schemas.openxmlformats.org/officeDocument/2006/relationships/image" Target="../media/image8.jpeg"/><Relationship Id="rId3" Type="http://schemas.openxmlformats.org/officeDocument/2006/relationships/hyperlink" Target="https://www.google.com/imgres?imgurl=https%3A%2F%2Fonlinelibrary.wiley.com%2Fcms%2Fasset%2F5f2cd5fb-247b-49cc-804d-49e35d13d720%2Fjtsb12254-fig-0002-m.jpg&amp;imgrefurl=https%3A%2F%2Fonlinelibrary.wiley.com%2Fdoi%2Ffull%2F10.1111%2Fjtsb.12254&amp;tbnid=VCVdW5M-H7iE-M&amp;vet=12ahUKEwjo-MrFu-brAhWfG7cAHWlqBHMQMygPegUIARCvAQ..i&amp;docid=SJN4ntMq4NEC9M&amp;w=2128&amp;h=2187&amp;q=Bicameral%20Mind%20and%20governance&amp;hl=en&amp;ved=2ahUKEwjo-MrFu-brAhWfG7cAHWlqBHMQMygPegUIARCvAQ" TargetMode="External"/><Relationship Id="rId7" Type="http://schemas.openxmlformats.org/officeDocument/2006/relationships/image" Target="../media/image81.png"/><Relationship Id="rId12" Type="http://schemas.openxmlformats.org/officeDocument/2006/relationships/hyperlink" Target="https://wiki2.org/en/Where_Mathematics_Comes_From" TargetMode="External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nearcoding.com/what-is-devops/" TargetMode="External"/><Relationship Id="rId11" Type="http://schemas.openxmlformats.org/officeDocument/2006/relationships/image" Target="../media/image84.png"/><Relationship Id="rId5" Type="http://schemas.openxmlformats.org/officeDocument/2006/relationships/image" Target="../media/image80.png"/><Relationship Id="rId15" Type="http://schemas.openxmlformats.org/officeDocument/2006/relationships/image" Target="../media/image85.png"/><Relationship Id="rId10" Type="http://schemas.openxmlformats.org/officeDocument/2006/relationships/hyperlink" Target="https://idk.dev/building-a-modern-ci-cd-pipeline-in-the-serverless-era-with-gitops/" TargetMode="External"/><Relationship Id="rId4" Type="http://schemas.openxmlformats.org/officeDocument/2006/relationships/image" Target="../media/image79.png"/><Relationship Id="rId9" Type="http://schemas.openxmlformats.org/officeDocument/2006/relationships/image" Target="../media/image83.png"/><Relationship Id="rId14" Type="http://schemas.openxmlformats.org/officeDocument/2006/relationships/hyperlink" Target="https://en.wikipedia.org/wiki/Henri_Poincar%C3%A9" TargetMode="Externa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tiff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eYHQcXVp4F4?t=154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RKK7wGAYP6k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hyperlink" Target="https://youtu.be/zxAV_Re4OWA?t=323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researchgate.net/publication/281150601_On_the_Origin_of_the_Constants_c_and_h" TargetMode="External"/><Relationship Id="rId5" Type="http://schemas.openxmlformats.org/officeDocument/2006/relationships/image" Target="../media/image90.png"/><Relationship Id="rId4" Type="http://schemas.openxmlformats.org/officeDocument/2006/relationships/hyperlink" Target="https://youtu.be/zxAV_Re4OWA?t=239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8YDw4YxT-FM?t=398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1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13" Type="http://schemas.openxmlformats.org/officeDocument/2006/relationships/image" Target="../media/image97.png"/><Relationship Id="rId18" Type="http://schemas.openxmlformats.org/officeDocument/2006/relationships/hyperlink" Target="https://youtu.be/VOKgMJEc_ro?t=226" TargetMode="External"/><Relationship Id="rId3" Type="http://schemas.openxmlformats.org/officeDocument/2006/relationships/hyperlink" Target="https://youtu.be/VOKgMJEc_ro" TargetMode="External"/><Relationship Id="rId21" Type="http://schemas.openxmlformats.org/officeDocument/2006/relationships/image" Target="../media/image101.png"/><Relationship Id="rId7" Type="http://schemas.openxmlformats.org/officeDocument/2006/relationships/image" Target="../media/image93.png"/><Relationship Id="rId12" Type="http://schemas.openxmlformats.org/officeDocument/2006/relationships/hyperlink" Target="https://youtu.be/VOKgMJEc_ro?t=147" TargetMode="External"/><Relationship Id="rId17" Type="http://schemas.openxmlformats.org/officeDocument/2006/relationships/image" Target="../media/image99.png"/><Relationship Id="rId2" Type="http://schemas.openxmlformats.org/officeDocument/2006/relationships/notesSlide" Target="../notesSlides/notesSlide13.xml"/><Relationship Id="rId16" Type="http://schemas.openxmlformats.org/officeDocument/2006/relationships/hyperlink" Target="https://youtu.be/VOKgMJEc_ro?t=200" TargetMode="External"/><Relationship Id="rId20" Type="http://schemas.openxmlformats.org/officeDocument/2006/relationships/hyperlink" Target="https://youtu.be/VOKgMJEc_ro?t=267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youtu.be/VOKgMJEc_ro?t=228" TargetMode="External"/><Relationship Id="rId11" Type="http://schemas.openxmlformats.org/officeDocument/2006/relationships/image" Target="../media/image96.png"/><Relationship Id="rId5" Type="http://schemas.openxmlformats.org/officeDocument/2006/relationships/image" Target="../media/image92.png"/><Relationship Id="rId15" Type="http://schemas.openxmlformats.org/officeDocument/2006/relationships/image" Target="../media/image98.png"/><Relationship Id="rId10" Type="http://schemas.openxmlformats.org/officeDocument/2006/relationships/image" Target="../media/image95.png"/><Relationship Id="rId19" Type="http://schemas.openxmlformats.org/officeDocument/2006/relationships/image" Target="../media/image100.png"/><Relationship Id="rId4" Type="http://schemas.openxmlformats.org/officeDocument/2006/relationships/hyperlink" Target="https://youtu.be/VOKgMJEc_ro?t=60" TargetMode="External"/><Relationship Id="rId9" Type="http://schemas.openxmlformats.org/officeDocument/2006/relationships/hyperlink" Target="https://youtu.be/VOKgMJEc_ro?t=91" TargetMode="External"/><Relationship Id="rId14" Type="http://schemas.openxmlformats.org/officeDocument/2006/relationships/hyperlink" Target="https://youtu.be/VOKgMJEc_ro?t=159" TargetMode="Externa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channel/UCGTW2EYuaDEthocEP30xQtg" TargetMode="External"/><Relationship Id="rId7" Type="http://schemas.openxmlformats.org/officeDocument/2006/relationships/image" Target="../media/image10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github.com/ZAPPhysics/QFT_Sims" TargetMode="External"/><Relationship Id="rId5" Type="http://schemas.openxmlformats.org/officeDocument/2006/relationships/image" Target="../media/image102.png"/><Relationship Id="rId4" Type="http://schemas.openxmlformats.org/officeDocument/2006/relationships/hyperlink" Target="https://youtu.be/MVqOfEYzwFY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rXnZ-HFoOz8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.cmu.edu/~rwh/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5.png"/><Relationship Id="rId4" Type="http://schemas.openxmlformats.org/officeDocument/2006/relationships/hyperlink" Target="https://youtu.be/LE0SSLizYUI?t=48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pm5u68t6kPI?t=647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jpeg"/><Relationship Id="rId7" Type="http://schemas.openxmlformats.org/officeDocument/2006/relationships/image" Target="../media/image11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9.png"/><Relationship Id="rId5" Type="http://schemas.openxmlformats.org/officeDocument/2006/relationships/hyperlink" Target="https://youtu.be/vMo9vlkJ3p4" TargetMode="External"/><Relationship Id="rId4" Type="http://schemas.openxmlformats.org/officeDocument/2006/relationships/image" Target="../media/image108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jpeg"/><Relationship Id="rId7" Type="http://schemas.openxmlformats.org/officeDocument/2006/relationships/image" Target="../media/image11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jpeg"/><Relationship Id="rId5" Type="http://schemas.openxmlformats.org/officeDocument/2006/relationships/hyperlink" Target="https://wiki2.org/en/Where_Mathematics_Comes_From" TargetMode="External"/><Relationship Id="rId4" Type="http://schemas.openxmlformats.org/officeDocument/2006/relationships/image" Target="../media/image11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url?sa=i&amp;url=https%3A%2F%2Fwww.qilotech.com%2Fblog%2Fokr-for-executing-your-ceos-priorities%2F&amp;psig=AOvVaw08aVXNP7uzRCL8BvLccdtb&amp;ust=1600128161193000&amp;source=images&amp;cd=vfe&amp;ved=2ahUKEwj2gLWGrOfrAhXUHysKHbM0A4MQjRx6BAgAEAc" TargetMode="External"/><Relationship Id="rId7" Type="http://schemas.microsoft.com/office/2007/relationships/hdphoto" Target="../media/hdphoto2.wdp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18.png"/><Relationship Id="rId5" Type="http://schemas.microsoft.com/office/2007/relationships/hdphoto" Target="../media/hdphoto1.wdp"/><Relationship Id="rId4" Type="http://schemas.openxmlformats.org/officeDocument/2006/relationships/image" Target="../media/image117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Physics" TargetMode="External"/><Relationship Id="rId3" Type="http://schemas.openxmlformats.org/officeDocument/2006/relationships/image" Target="../media/image119.png"/><Relationship Id="rId7" Type="http://schemas.openxmlformats.org/officeDocument/2006/relationships/image" Target="../media/image120.png"/><Relationship Id="rId12" Type="http://schemas.openxmlformats.org/officeDocument/2006/relationships/image" Target="../media/image1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Biology" TargetMode="External"/><Relationship Id="rId11" Type="http://schemas.openxmlformats.org/officeDocument/2006/relationships/image" Target="../media/image122.jpeg"/><Relationship Id="rId5" Type="http://schemas.openxmlformats.org/officeDocument/2006/relationships/image" Target="../media/image53.png"/><Relationship Id="rId10" Type="http://schemas.openxmlformats.org/officeDocument/2006/relationships/hyperlink" Target="https://en.wikipedia.org/wiki/Mathematics" TargetMode="External"/><Relationship Id="rId4" Type="http://schemas.openxmlformats.org/officeDocument/2006/relationships/hyperlink" Target="http://toyhouse.wiki:81/" TargetMode="External"/><Relationship Id="rId9" Type="http://schemas.openxmlformats.org/officeDocument/2006/relationships/image" Target="../media/image12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24.jpe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0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artanddesigninspiration.com/wp-content/uploads/2017/08/the-persistence-of-memory.jpg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8.jpe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hyperlink" Target="https://dzone.com/articles/learn-how-to-setup-a-cicd-pipeline-from-scratch" TargetMode="External"/><Relationship Id="rId13" Type="http://schemas.openxmlformats.org/officeDocument/2006/relationships/diagramColors" Target="../diagrams/colors4.xml"/><Relationship Id="rId3" Type="http://schemas.openxmlformats.org/officeDocument/2006/relationships/diagramLayout" Target="../diagrams/layout3.xml"/><Relationship Id="rId7" Type="http://schemas.openxmlformats.org/officeDocument/2006/relationships/image" Target="../media/image129.png"/><Relationship Id="rId12" Type="http://schemas.openxmlformats.org/officeDocument/2006/relationships/diagramQuickStyle" Target="../diagrams/quickStyle4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3.xml"/><Relationship Id="rId11" Type="http://schemas.openxmlformats.org/officeDocument/2006/relationships/diagramLayout" Target="../diagrams/layout4.xml"/><Relationship Id="rId5" Type="http://schemas.openxmlformats.org/officeDocument/2006/relationships/diagramColors" Target="../diagrams/colors3.xml"/><Relationship Id="rId10" Type="http://schemas.openxmlformats.org/officeDocument/2006/relationships/diagramData" Target="../diagrams/data4.xml"/><Relationship Id="rId4" Type="http://schemas.openxmlformats.org/officeDocument/2006/relationships/diagramQuickStyle" Target="../diagrams/quickStyle3.xml"/><Relationship Id="rId9" Type="http://schemas.openxmlformats.org/officeDocument/2006/relationships/image" Target="../media/image130.png"/><Relationship Id="rId14" Type="http://schemas.microsoft.com/office/2007/relationships/diagramDrawing" Target="../diagrams/drawing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tel.com/content/www/us/en/gaming/resources/cpu-clock-speed.html" TargetMode="External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3.jpeg"/><Relationship Id="rId5" Type="http://schemas.openxmlformats.org/officeDocument/2006/relationships/hyperlink" Target="https://www.amazon.com/Clockspeed-Winning-Industry-Temporary-Advantage-ebook/dp/B00692LQA6" TargetMode="External"/><Relationship Id="rId4" Type="http://schemas.openxmlformats.org/officeDocument/2006/relationships/image" Target="../media/image132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png"/><Relationship Id="rId3" Type="http://schemas.openxmlformats.org/officeDocument/2006/relationships/hyperlink" Target="https://www.smithsonianmag.com/history/decoding-antikythera-mechanism-first-computer-180953979/" TargetMode="External"/><Relationship Id="rId7" Type="http://schemas.openxmlformats.org/officeDocument/2006/relationships/hyperlink" Target="https://youtu.be/UpLcnAIpVRA?t=214" TargetMode="External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6.png"/><Relationship Id="rId5" Type="http://schemas.openxmlformats.org/officeDocument/2006/relationships/hyperlink" Target="https://www.vox.com/science-and-health/2017/5/17/15646450/antikythera-mechanism-greek-computer-astronomy-google-doodle" TargetMode="External"/><Relationship Id="rId4" Type="http://schemas.openxmlformats.org/officeDocument/2006/relationships/image" Target="../media/image135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png"/><Relationship Id="rId3" Type="http://schemas.openxmlformats.org/officeDocument/2006/relationships/image" Target="../media/image138.png"/><Relationship Id="rId7" Type="http://schemas.openxmlformats.org/officeDocument/2006/relationships/hyperlink" Target="https://youtu.be/VTFaWOPspEo" TargetMode="External"/><Relationship Id="rId2" Type="http://schemas.openxmlformats.org/officeDocument/2006/relationships/hyperlink" Target="https://www.youtube.com/watch?v=T11ZxcVoIjk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0.png"/><Relationship Id="rId11" Type="http://schemas.openxmlformats.org/officeDocument/2006/relationships/hyperlink" Target="https://en.wikipedia.org/wiki/George_Hotz" TargetMode="External"/><Relationship Id="rId5" Type="http://schemas.openxmlformats.org/officeDocument/2006/relationships/image" Target="../media/image139.png"/><Relationship Id="rId10" Type="http://schemas.openxmlformats.org/officeDocument/2006/relationships/image" Target="../media/image142.png"/><Relationship Id="rId4" Type="http://schemas.openxmlformats.org/officeDocument/2006/relationships/hyperlink" Target="https://www.youtube.com/results?search_query=Live+CEOing" TargetMode="External"/><Relationship Id="rId9" Type="http://schemas.openxmlformats.org/officeDocument/2006/relationships/hyperlink" Target="https://youtu.be/hnQBlUvejWc?t=1889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3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vestopedia.com/terms/b/blockchain.asp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45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amazon.com/Clockspeed-Winning-Industry-Temporary-Advantage-ebook/dp/B00692LQA6" TargetMode="External"/><Relationship Id="rId13" Type="http://schemas.openxmlformats.org/officeDocument/2006/relationships/diagramColors" Target="../diagrams/colors6.xml"/><Relationship Id="rId18" Type="http://schemas.openxmlformats.org/officeDocument/2006/relationships/diagramLayout" Target="../diagrams/layout7.xml"/><Relationship Id="rId26" Type="http://schemas.openxmlformats.org/officeDocument/2006/relationships/image" Target="../media/image151.png"/><Relationship Id="rId3" Type="http://schemas.openxmlformats.org/officeDocument/2006/relationships/diagramLayout" Target="../diagrams/layout5.xml"/><Relationship Id="rId21" Type="http://schemas.microsoft.com/office/2007/relationships/diagramDrawing" Target="../diagrams/drawing7.xml"/><Relationship Id="rId7" Type="http://schemas.openxmlformats.org/officeDocument/2006/relationships/image" Target="../media/image146.png"/><Relationship Id="rId12" Type="http://schemas.openxmlformats.org/officeDocument/2006/relationships/diagramQuickStyle" Target="../diagrams/quickStyle6.xml"/><Relationship Id="rId17" Type="http://schemas.openxmlformats.org/officeDocument/2006/relationships/diagramData" Target="../diagrams/data7.xml"/><Relationship Id="rId25" Type="http://schemas.openxmlformats.org/officeDocument/2006/relationships/image" Target="../media/image150.jpeg"/><Relationship Id="rId2" Type="http://schemas.openxmlformats.org/officeDocument/2006/relationships/diagramData" Target="../diagrams/data5.xml"/><Relationship Id="rId16" Type="http://schemas.openxmlformats.org/officeDocument/2006/relationships/image" Target="../media/image148.png"/><Relationship Id="rId20" Type="http://schemas.openxmlformats.org/officeDocument/2006/relationships/diagramColors" Target="../diagrams/colors7.xml"/><Relationship Id="rId29" Type="http://schemas.openxmlformats.org/officeDocument/2006/relationships/diagramQuickStyle" Target="../diagrams/quickStyle8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5.xml"/><Relationship Id="rId11" Type="http://schemas.openxmlformats.org/officeDocument/2006/relationships/diagramLayout" Target="../diagrams/layout6.xml"/><Relationship Id="rId24" Type="http://schemas.openxmlformats.org/officeDocument/2006/relationships/hyperlink" Target="https://www.jagranjosh.com/general-knowledge/what-is-blockchain-technology-1525426677-1" TargetMode="External"/><Relationship Id="rId5" Type="http://schemas.openxmlformats.org/officeDocument/2006/relationships/diagramColors" Target="../diagrams/colors5.xml"/><Relationship Id="rId15" Type="http://schemas.openxmlformats.org/officeDocument/2006/relationships/image" Target="../media/image147.png"/><Relationship Id="rId23" Type="http://schemas.openxmlformats.org/officeDocument/2006/relationships/image" Target="../media/image149.png"/><Relationship Id="rId28" Type="http://schemas.openxmlformats.org/officeDocument/2006/relationships/diagramLayout" Target="../diagrams/layout8.xml"/><Relationship Id="rId10" Type="http://schemas.openxmlformats.org/officeDocument/2006/relationships/diagramData" Target="../diagrams/data6.xml"/><Relationship Id="rId19" Type="http://schemas.openxmlformats.org/officeDocument/2006/relationships/diagramQuickStyle" Target="../diagrams/quickStyle7.xml"/><Relationship Id="rId31" Type="http://schemas.microsoft.com/office/2007/relationships/diagramDrawing" Target="../diagrams/drawing8.xml"/><Relationship Id="rId4" Type="http://schemas.openxmlformats.org/officeDocument/2006/relationships/diagramQuickStyle" Target="../diagrams/quickStyle5.xml"/><Relationship Id="rId9" Type="http://schemas.openxmlformats.org/officeDocument/2006/relationships/image" Target="../media/image133.jpeg"/><Relationship Id="rId14" Type="http://schemas.microsoft.com/office/2007/relationships/diagramDrawing" Target="../diagrams/drawing6.xml"/><Relationship Id="rId22" Type="http://schemas.openxmlformats.org/officeDocument/2006/relationships/hyperlink" Target="https://books.google.co.id/books/about/Blockchain_Revolution.html?id=NqBiCgAAQBAJ&amp;redir_esc=y" TargetMode="External"/><Relationship Id="rId27" Type="http://schemas.openxmlformats.org/officeDocument/2006/relationships/diagramData" Target="../diagrams/data8.xml"/><Relationship Id="rId30" Type="http://schemas.openxmlformats.org/officeDocument/2006/relationships/diagramColors" Target="../diagrams/colors8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hyperlink" Target="https://www.youtube.com/watch?time_continue=100&amp;v=xb11wK_z0KA&amp;feature=emb_logo" TargetMode="Externa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0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7" Type="http://schemas.openxmlformats.org/officeDocument/2006/relationships/image" Target="../media/image155.png"/><Relationship Id="rId2" Type="http://schemas.openxmlformats.org/officeDocument/2006/relationships/hyperlink" Target="https://scribepublications.co.uk/books-authors/books/social-physics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ip.mitpress.mit.edu/new-economy" TargetMode="External"/><Relationship Id="rId5" Type="http://schemas.openxmlformats.org/officeDocument/2006/relationships/image" Target="../media/image154.jpeg"/><Relationship Id="rId4" Type="http://schemas.openxmlformats.org/officeDocument/2006/relationships/hyperlink" Target="https://medium.com/mit-initiative-on-the-digital-economy/creating-a-social-contract-for-the-digital-world-ad01f3785898" TargetMode="Externa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7" Type="http://schemas.openxmlformats.org/officeDocument/2006/relationships/image" Target="../media/image161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0.png"/><Relationship Id="rId5" Type="http://schemas.openxmlformats.org/officeDocument/2006/relationships/image" Target="../media/image159.png"/><Relationship Id="rId4" Type="http://schemas.openxmlformats.org/officeDocument/2006/relationships/image" Target="../media/image158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tiff"/><Relationship Id="rId13" Type="http://schemas.openxmlformats.org/officeDocument/2006/relationships/hyperlink" Target="https://en.wikipedia.org/wiki/Judea_Pearl" TargetMode="External"/><Relationship Id="rId18" Type="http://schemas.openxmlformats.org/officeDocument/2006/relationships/hyperlink" Target="https://www.cs.toronto.edu/~hinton/absps/imagenet.pdf" TargetMode="External"/><Relationship Id="rId3" Type="http://schemas.openxmlformats.org/officeDocument/2006/relationships/image" Target="../media/image7.png"/><Relationship Id="rId7" Type="http://schemas.openxmlformats.org/officeDocument/2006/relationships/hyperlink" Target="https://en.wikipedia.org/wiki/Thomas_Kuhn" TargetMode="External"/><Relationship Id="rId12" Type="http://schemas.openxmlformats.org/officeDocument/2006/relationships/image" Target="../media/image12.jpeg"/><Relationship Id="rId17" Type="http://schemas.openxmlformats.org/officeDocument/2006/relationships/image" Target="../media/image15.png"/><Relationship Id="rId2" Type="http://schemas.openxmlformats.org/officeDocument/2006/relationships/image" Target="../media/image6.jpeg"/><Relationship Id="rId16" Type="http://schemas.openxmlformats.org/officeDocument/2006/relationships/image" Target="../media/image14.jpe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9.jpeg"/><Relationship Id="rId11" Type="http://schemas.openxmlformats.org/officeDocument/2006/relationships/hyperlink" Target="https://awards.acm.org/about/2018-turing" TargetMode="External"/><Relationship Id="rId5" Type="http://schemas.openxmlformats.org/officeDocument/2006/relationships/image" Target="../media/image8.jpeg"/><Relationship Id="rId15" Type="http://schemas.openxmlformats.org/officeDocument/2006/relationships/hyperlink" Target="https://en.wikipedia.org/wiki/George_Lakoff" TargetMode="External"/><Relationship Id="rId10" Type="http://schemas.openxmlformats.org/officeDocument/2006/relationships/image" Target="../media/image11.jpeg"/><Relationship Id="rId19" Type="http://schemas.openxmlformats.org/officeDocument/2006/relationships/image" Target="../media/image16.png"/><Relationship Id="rId4" Type="http://schemas.openxmlformats.org/officeDocument/2006/relationships/hyperlink" Target="https://wiki2.org/en/Where_Mathematics_Comes_From" TargetMode="External"/><Relationship Id="rId9" Type="http://schemas.openxmlformats.org/officeDocument/2006/relationships/hyperlink" Target="https://en.wikipedia.org/wiki/Stephen_Wolfram" TargetMode="External"/><Relationship Id="rId14" Type="http://schemas.openxmlformats.org/officeDocument/2006/relationships/image" Target="../media/image13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arxiv.org/pdf/0903.0340.pdf" TargetMode="Externa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9.jpeg"/><Relationship Id="rId5" Type="http://schemas.openxmlformats.org/officeDocument/2006/relationships/hyperlink" Target="https://en.wikipedia.org/wiki/Rosetta_Stone" TargetMode="Externa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0" y="258554"/>
            <a:ext cx="8520600" cy="308602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2800" dirty="0"/>
            </a:br>
            <a:r>
              <a:rPr lang="en-US" sz="2800" dirty="0" err="1"/>
              <a:t>超越学科界限的认知基础</a:t>
            </a:r>
            <a:br>
              <a:rPr lang="en-US" sz="2800" dirty="0"/>
            </a:br>
            <a:r>
              <a:rPr lang="en-US" sz="2800" dirty="0"/>
              <a:t>Transdisciplinary Cognitive Foundation</a:t>
            </a:r>
            <a:br>
              <a:rPr lang="en-US" sz="2800" dirty="0"/>
            </a:br>
            <a:br>
              <a:rPr lang="en-US" sz="2800" dirty="0"/>
            </a:br>
            <a:r>
              <a:rPr lang="en-US" sz="2800" dirty="0"/>
              <a:t>Week 10</a:t>
            </a:r>
            <a:br>
              <a:rPr lang="en-US" sz="2800" dirty="0"/>
            </a:br>
            <a:br>
              <a:rPr lang="en-US" sz="2800" dirty="0"/>
            </a:br>
            <a:r>
              <a:rPr lang="en-US" sz="2800" dirty="0"/>
              <a:t>Artificial Intelligence and its Social Impacts</a:t>
            </a:r>
            <a:endParaRPr sz="2800" dirty="0"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3344575"/>
            <a:ext cx="8520600" cy="132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Ben Koo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November </a:t>
            </a:r>
            <a:r>
              <a:rPr lang="en-US" altLang="zh-CN" dirty="0"/>
              <a:t>16</a:t>
            </a:r>
            <a:r>
              <a:rPr lang="en" dirty="0"/>
              <a:t>, 2020</a:t>
            </a:r>
            <a:endParaRPr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31BA9BE-0BD0-9944-816B-C750884918D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</a:t>
            </a:fld>
            <a:endParaRPr lang="en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51426" y="246827"/>
            <a:ext cx="64411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3600" dirty="0">
                <a:solidFill>
                  <a:schemeClr val="tx1"/>
                </a:solidFill>
                <a:latin typeface="Calibri"/>
              </a:rPr>
              <a:t>Lambda-Calculus is an Ouroboros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/>
              <a:cs typeface="Arial"/>
              <a:sym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97F38E-537F-AD4F-AC09-A73458676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C812B-A187-0945-BAC5-7895DB419EB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1C6D9AE-3B2B-7045-BC4E-D2DE17011F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465" y="2901143"/>
            <a:ext cx="3960477" cy="1999046"/>
          </a:xfrm>
          <a:prstGeom prst="rect">
            <a:avLst/>
          </a:prstGeom>
        </p:spPr>
      </p:pic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CE072393-1DB0-C844-9903-8FA21ADF949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7291" y="1036500"/>
            <a:ext cx="3764806" cy="1074931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6388FE84-64F4-934D-B491-E209FDE3C307}"/>
              </a:ext>
            </a:extLst>
          </p:cNvPr>
          <p:cNvGrpSpPr/>
          <p:nvPr/>
        </p:nvGrpSpPr>
        <p:grpSpPr>
          <a:xfrm>
            <a:off x="4594088" y="981272"/>
            <a:ext cx="4152621" cy="1130159"/>
            <a:chOff x="1929239" y="2947810"/>
            <a:chExt cx="5795379" cy="1625330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6FE8D5D3-7783-BB42-8F3C-81E24F826698}"/>
                </a:ext>
              </a:extLst>
            </p:cNvPr>
            <p:cNvSpPr/>
            <p:nvPr/>
          </p:nvSpPr>
          <p:spPr>
            <a:xfrm>
              <a:off x="1929239" y="3786139"/>
              <a:ext cx="384048" cy="384048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 sz="900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49DB0C26-634E-7A42-90D7-BE7B0BB038C6}"/>
                </a:ext>
              </a:extLst>
            </p:cNvPr>
            <p:cNvGrpSpPr/>
            <p:nvPr/>
          </p:nvGrpSpPr>
          <p:grpSpPr>
            <a:xfrm>
              <a:off x="7340570" y="2947810"/>
              <a:ext cx="384048" cy="384048"/>
              <a:chOff x="6854952" y="3657600"/>
              <a:chExt cx="384048" cy="384048"/>
            </a:xfrm>
          </p:grpSpPr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475AB24E-2B36-7346-A10A-7DCD73220F4F}"/>
                  </a:ext>
                </a:extLst>
              </p:cNvPr>
              <p:cNvSpPr/>
              <p:nvPr/>
            </p:nvSpPr>
            <p:spPr>
              <a:xfrm>
                <a:off x="6854952" y="3657600"/>
                <a:ext cx="384048" cy="38404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TW" sz="900"/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D1C5DECE-3CC5-8947-BCF9-EE8A147BAF90}"/>
                  </a:ext>
                </a:extLst>
              </p:cNvPr>
              <p:cNvSpPr/>
              <p:nvPr/>
            </p:nvSpPr>
            <p:spPr>
              <a:xfrm>
                <a:off x="6970776" y="3773424"/>
                <a:ext cx="152400" cy="1524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TW" sz="900"/>
              </a:p>
            </p:txBody>
          </p:sp>
        </p:grp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04EF23C2-F7BA-6B43-80A1-F55154005B37}"/>
                </a:ext>
              </a:extLst>
            </p:cNvPr>
            <p:cNvSpPr/>
            <p:nvPr/>
          </p:nvSpPr>
          <p:spPr>
            <a:xfrm>
              <a:off x="3817620" y="3008096"/>
              <a:ext cx="1508760" cy="26517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sz="900" dirty="0">
                  <a:solidFill>
                    <a:schemeClr val="tx1"/>
                  </a:solidFill>
                </a:rPr>
                <a:t>Variable</a:t>
              </a:r>
            </a:p>
          </p:txBody>
        </p: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ED64BEF5-F125-B242-B205-AEDAF28EAE09}"/>
                </a:ext>
              </a:extLst>
            </p:cNvPr>
            <p:cNvSpPr/>
            <p:nvPr/>
          </p:nvSpPr>
          <p:spPr>
            <a:xfrm>
              <a:off x="2947373" y="3511819"/>
              <a:ext cx="1274913" cy="26517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sz="900" dirty="0">
                  <a:solidFill>
                    <a:schemeClr val="tx1"/>
                  </a:solidFill>
                </a:rPr>
                <a:t>Expression1</a:t>
              </a:r>
            </a:p>
          </p:txBody>
        </p:sp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ECCA3E31-69F7-7F48-9E50-7245EEF75D48}"/>
                </a:ext>
              </a:extLst>
            </p:cNvPr>
            <p:cNvSpPr/>
            <p:nvPr/>
          </p:nvSpPr>
          <p:spPr>
            <a:xfrm>
              <a:off x="4750805" y="3510346"/>
              <a:ext cx="1274913" cy="26517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sz="900" dirty="0">
                  <a:solidFill>
                    <a:schemeClr val="tx1"/>
                  </a:solidFill>
                </a:rPr>
                <a:t>Expression2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D2C149AC-F03F-FC4D-9928-B9F2A3684860}"/>
                </a:ext>
              </a:extLst>
            </p:cNvPr>
            <p:cNvCxnSpPr>
              <a:cxnSpLocks/>
              <a:stCxn id="12" idx="7"/>
              <a:endCxn id="15" idx="1"/>
            </p:cNvCxnSpPr>
            <p:nvPr/>
          </p:nvCxnSpPr>
          <p:spPr>
            <a:xfrm flipV="1">
              <a:off x="2257044" y="3644407"/>
              <a:ext cx="690329" cy="19797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9514A23D-8F7A-754C-94E0-1E23421F7CB7}"/>
                </a:ext>
              </a:extLst>
            </p:cNvPr>
            <p:cNvCxnSpPr>
              <a:cxnSpLocks/>
              <a:stCxn id="12" idx="0"/>
              <a:endCxn id="14" idx="1"/>
            </p:cNvCxnSpPr>
            <p:nvPr/>
          </p:nvCxnSpPr>
          <p:spPr>
            <a:xfrm flipV="1">
              <a:off x="2121263" y="3140684"/>
              <a:ext cx="1696357" cy="64545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900650FB-9C7A-6941-8D29-87BFD2C07487}"/>
                </a:ext>
              </a:extLst>
            </p:cNvPr>
            <p:cNvCxnSpPr>
              <a:cxnSpLocks/>
              <a:stCxn id="14" idx="3"/>
              <a:endCxn id="36" idx="2"/>
            </p:cNvCxnSpPr>
            <p:nvPr/>
          </p:nvCxnSpPr>
          <p:spPr>
            <a:xfrm flipV="1">
              <a:off x="5326380" y="3139834"/>
              <a:ext cx="2014190" cy="8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612CFB65-6C0B-5A41-90E9-0389459E7D45}"/>
                </a:ext>
              </a:extLst>
            </p:cNvPr>
            <p:cNvCxnSpPr>
              <a:cxnSpLocks/>
              <a:stCxn id="15" idx="3"/>
              <a:endCxn id="16" idx="1"/>
            </p:cNvCxnSpPr>
            <p:nvPr/>
          </p:nvCxnSpPr>
          <p:spPr>
            <a:xfrm flipV="1">
              <a:off x="4222286" y="3642934"/>
              <a:ext cx="528519" cy="147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94F8ABE9-E5F3-DC4C-9851-9134FBB4708A}"/>
                </a:ext>
              </a:extLst>
            </p:cNvPr>
            <p:cNvCxnSpPr>
              <a:cxnSpLocks/>
              <a:stCxn id="16" idx="3"/>
              <a:endCxn id="29" idx="1"/>
            </p:cNvCxnSpPr>
            <p:nvPr/>
          </p:nvCxnSpPr>
          <p:spPr>
            <a:xfrm>
              <a:off x="6025718" y="3642934"/>
              <a:ext cx="825650" cy="1994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8635E22B-1513-5547-91E1-8CDC0C5B8398}"/>
                </a:ext>
              </a:extLst>
            </p:cNvPr>
            <p:cNvSpPr/>
            <p:nvPr/>
          </p:nvSpPr>
          <p:spPr>
            <a:xfrm>
              <a:off x="3448871" y="3850350"/>
              <a:ext cx="950976" cy="26517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sz="900" dirty="0">
                  <a:solidFill>
                    <a:schemeClr val="tx1"/>
                  </a:solidFill>
                </a:rPr>
                <a:t>Variable</a:t>
              </a:r>
            </a:p>
          </p:txBody>
        </p:sp>
        <p:sp>
          <p:nvSpPr>
            <p:cNvPr id="23" name="Rounded Rectangle 22">
              <a:extLst>
                <a:ext uri="{FF2B5EF4-FFF2-40B4-BE49-F238E27FC236}">
                  <a16:creationId xmlns:a16="http://schemas.microsoft.com/office/drawing/2014/main" id="{B0D17CDF-56CA-EB4B-AF6A-5FC7F0B1D60C}"/>
                </a:ext>
              </a:extLst>
            </p:cNvPr>
            <p:cNvSpPr/>
            <p:nvPr/>
          </p:nvSpPr>
          <p:spPr>
            <a:xfrm>
              <a:off x="4750805" y="3852992"/>
              <a:ext cx="1274913" cy="26517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sz="900" dirty="0">
                  <a:solidFill>
                    <a:schemeClr val="tx1"/>
                  </a:solidFill>
                </a:rPr>
                <a:t>Expression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51307ED9-88CB-754E-B1B4-60F93FF7FAFA}"/>
                </a:ext>
              </a:extLst>
            </p:cNvPr>
            <p:cNvCxnSpPr>
              <a:cxnSpLocks/>
              <a:stCxn id="22" idx="3"/>
              <a:endCxn id="23" idx="1"/>
            </p:cNvCxnSpPr>
            <p:nvPr/>
          </p:nvCxnSpPr>
          <p:spPr>
            <a:xfrm>
              <a:off x="4399847" y="3982938"/>
              <a:ext cx="350958" cy="264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AAC29B83-EE31-C24C-9E95-06BDDE2684E8}"/>
                </a:ext>
              </a:extLst>
            </p:cNvPr>
            <p:cNvGrpSpPr/>
            <p:nvPr/>
          </p:nvGrpSpPr>
          <p:grpSpPr>
            <a:xfrm>
              <a:off x="2947373" y="4235049"/>
              <a:ext cx="3078345" cy="338091"/>
              <a:chOff x="2907647" y="3370617"/>
              <a:chExt cx="3078345" cy="338091"/>
            </a:xfrm>
          </p:grpSpPr>
          <p:sp>
            <p:nvSpPr>
              <p:cNvPr id="34" name="Rounded Rectangle 33">
                <a:extLst>
                  <a:ext uri="{FF2B5EF4-FFF2-40B4-BE49-F238E27FC236}">
                    <a16:creationId xmlns:a16="http://schemas.microsoft.com/office/drawing/2014/main" id="{09B55366-3595-E948-AB4D-DBAE7EFB7CD8}"/>
                  </a:ext>
                </a:extLst>
              </p:cNvPr>
              <p:cNvSpPr/>
              <p:nvPr/>
            </p:nvSpPr>
            <p:spPr>
              <a:xfrm>
                <a:off x="2907647" y="3370617"/>
                <a:ext cx="3078345" cy="338091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TW" sz="900" dirty="0">
                    <a:solidFill>
                      <a:schemeClr val="tx1"/>
                    </a:solidFill>
                  </a:rPr>
                  <a:t>(                           )</a:t>
                </a:r>
              </a:p>
            </p:txBody>
          </p:sp>
          <p:sp>
            <p:nvSpPr>
              <p:cNvPr id="35" name="Rounded Rectangle 34">
                <a:extLst>
                  <a:ext uri="{FF2B5EF4-FFF2-40B4-BE49-F238E27FC236}">
                    <a16:creationId xmlns:a16="http://schemas.microsoft.com/office/drawing/2014/main" id="{16488F72-1E99-174F-8716-050BBEB4F995}"/>
                  </a:ext>
                </a:extLst>
              </p:cNvPr>
              <p:cNvSpPr/>
              <p:nvPr/>
            </p:nvSpPr>
            <p:spPr>
              <a:xfrm>
                <a:off x="3861355" y="3407074"/>
                <a:ext cx="1170929" cy="265176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TW" sz="900" dirty="0">
                    <a:solidFill>
                      <a:schemeClr val="tx1"/>
                    </a:solidFill>
                  </a:rPr>
                  <a:t>Expression</a:t>
                </a:r>
              </a:p>
            </p:txBody>
          </p:sp>
        </p:grpSp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6BBAA9F3-2D60-4A45-BDAD-886AD1294790}"/>
                </a:ext>
              </a:extLst>
            </p:cNvPr>
            <p:cNvSpPr/>
            <p:nvPr/>
          </p:nvSpPr>
          <p:spPr>
            <a:xfrm>
              <a:off x="2947373" y="3849344"/>
              <a:ext cx="342900" cy="26517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sz="1050" dirty="0">
                  <a:solidFill>
                    <a:schemeClr val="tx1"/>
                  </a:solidFill>
                </a:rPr>
                <a:t>𝜆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02E29A93-58EB-CE47-84B3-DF7D2DEC687D}"/>
                </a:ext>
              </a:extLst>
            </p:cNvPr>
            <p:cNvCxnSpPr>
              <a:cxnSpLocks/>
              <a:stCxn id="26" idx="3"/>
              <a:endCxn id="22" idx="1"/>
            </p:cNvCxnSpPr>
            <p:nvPr/>
          </p:nvCxnSpPr>
          <p:spPr>
            <a:xfrm>
              <a:off x="3290273" y="3981932"/>
              <a:ext cx="158598" cy="100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84610DC7-2598-2E49-91B8-30D4103422EE}"/>
                </a:ext>
              </a:extLst>
            </p:cNvPr>
            <p:cNvCxnSpPr>
              <a:cxnSpLocks/>
              <a:stCxn id="23" idx="3"/>
              <a:endCxn id="29" idx="2"/>
            </p:cNvCxnSpPr>
            <p:nvPr/>
          </p:nvCxnSpPr>
          <p:spPr>
            <a:xfrm flipV="1">
              <a:off x="6025718" y="3978163"/>
              <a:ext cx="769407" cy="741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62FBACC2-626C-5B4D-8430-1162C625307E}"/>
                </a:ext>
              </a:extLst>
            </p:cNvPr>
            <p:cNvSpPr/>
            <p:nvPr/>
          </p:nvSpPr>
          <p:spPr>
            <a:xfrm>
              <a:off x="6795125" y="3786139"/>
              <a:ext cx="384048" cy="384048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 sz="900"/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CEA77DFE-48B1-FE42-9CE2-256AEDA27949}"/>
                </a:ext>
              </a:extLst>
            </p:cNvPr>
            <p:cNvCxnSpPr>
              <a:cxnSpLocks/>
              <a:stCxn id="34" idx="3"/>
              <a:endCxn id="29" idx="3"/>
            </p:cNvCxnSpPr>
            <p:nvPr/>
          </p:nvCxnSpPr>
          <p:spPr>
            <a:xfrm flipV="1">
              <a:off x="6025718" y="4113944"/>
              <a:ext cx="825650" cy="2901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50900A85-04AE-EA44-9BDB-7191264DB41E}"/>
                </a:ext>
              </a:extLst>
            </p:cNvPr>
            <p:cNvCxnSpPr>
              <a:cxnSpLocks/>
              <a:stCxn id="12" idx="6"/>
              <a:endCxn id="26" idx="1"/>
            </p:cNvCxnSpPr>
            <p:nvPr/>
          </p:nvCxnSpPr>
          <p:spPr>
            <a:xfrm>
              <a:off x="2313287" y="3978163"/>
              <a:ext cx="634086" cy="376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DB15573A-2674-0043-B9C0-1777EE866216}"/>
                </a:ext>
              </a:extLst>
            </p:cNvPr>
            <p:cNvCxnSpPr>
              <a:cxnSpLocks/>
              <a:stCxn id="12" idx="5"/>
              <a:endCxn id="34" idx="1"/>
            </p:cNvCxnSpPr>
            <p:nvPr/>
          </p:nvCxnSpPr>
          <p:spPr>
            <a:xfrm>
              <a:off x="2257044" y="4113944"/>
              <a:ext cx="690329" cy="2901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Elbow Connector 32">
              <a:extLst>
                <a:ext uri="{FF2B5EF4-FFF2-40B4-BE49-F238E27FC236}">
                  <a16:creationId xmlns:a16="http://schemas.microsoft.com/office/drawing/2014/main" id="{B3E2A396-8E76-6C45-8CF8-4A4137089F98}"/>
                </a:ext>
              </a:extLst>
            </p:cNvPr>
            <p:cNvCxnSpPr>
              <a:cxnSpLocks/>
              <a:stCxn id="29" idx="6"/>
              <a:endCxn id="12" idx="2"/>
            </p:cNvCxnSpPr>
            <p:nvPr/>
          </p:nvCxnSpPr>
          <p:spPr>
            <a:xfrm flipH="1">
              <a:off x="1929239" y="3978163"/>
              <a:ext cx="5249934" cy="12700"/>
            </a:xfrm>
            <a:prstGeom prst="bentConnector5">
              <a:avLst>
                <a:gd name="adj1" fmla="val -4354"/>
                <a:gd name="adj2" fmla="val 6336000"/>
                <a:gd name="adj3" fmla="val 104354"/>
              </a:avLst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38" name="Diagram 37">
            <a:extLst>
              <a:ext uri="{FF2B5EF4-FFF2-40B4-BE49-F238E27FC236}">
                <a16:creationId xmlns:a16="http://schemas.microsoft.com/office/drawing/2014/main" id="{23E0EDB0-4D4B-3D4A-AA6E-BADB8DB88EE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61499040"/>
              </p:ext>
            </p:extLst>
          </p:nvPr>
        </p:nvGraphicFramePr>
        <p:xfrm>
          <a:off x="4958913" y="3032069"/>
          <a:ext cx="3068887" cy="20849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grpSp>
        <p:nvGrpSpPr>
          <p:cNvPr id="4" name="Group 3">
            <a:extLst>
              <a:ext uri="{FF2B5EF4-FFF2-40B4-BE49-F238E27FC236}">
                <a16:creationId xmlns:a16="http://schemas.microsoft.com/office/drawing/2014/main" id="{1336633C-C308-0A44-BC48-26509C545AAD}"/>
              </a:ext>
            </a:extLst>
          </p:cNvPr>
          <p:cNvGrpSpPr/>
          <p:nvPr/>
        </p:nvGrpSpPr>
        <p:grpSpPr>
          <a:xfrm>
            <a:off x="6927441" y="2783870"/>
            <a:ext cx="1428435" cy="276999"/>
            <a:chOff x="6927441" y="2783870"/>
            <a:chExt cx="1428435" cy="276999"/>
          </a:xfrm>
        </p:grpSpPr>
        <p:sp>
          <p:nvSpPr>
            <p:cNvPr id="39" name="Curved Right Arrow 38">
              <a:extLst>
                <a:ext uri="{FF2B5EF4-FFF2-40B4-BE49-F238E27FC236}">
                  <a16:creationId xmlns:a16="http://schemas.microsoft.com/office/drawing/2014/main" id="{E9869733-AAF6-8845-96EC-0C50265253A3}"/>
                </a:ext>
              </a:extLst>
            </p:cNvPr>
            <p:cNvSpPr/>
            <p:nvPr/>
          </p:nvSpPr>
          <p:spPr>
            <a:xfrm rot="4130176">
              <a:off x="7124395" y="2724613"/>
              <a:ext cx="121700" cy="515608"/>
            </a:xfrm>
            <a:prstGeom prst="curvedRightArrow">
              <a:avLst>
                <a:gd name="adj1" fmla="val 25000"/>
                <a:gd name="adj2" fmla="val 50000"/>
                <a:gd name="adj3" fmla="val 30634"/>
              </a:avLst>
            </a:prstGeom>
            <a:solidFill>
              <a:srgbClr val="0070C0"/>
            </a:solidFill>
            <a:ln w="25400" cap="flat">
              <a:solidFill>
                <a:srgbClr val="0070C0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TW" sz="1400" b="0" i="0" u="none" strike="noStrike" cap="none" spc="0" normalizeH="0" baseline="0">
                <a:ln>
                  <a:noFill/>
                </a:ln>
                <a:solidFill>
                  <a:srgbClr val="AAFFEE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C3F66B5-6FBB-CA41-9E43-CCC0D3BDA79F}"/>
                </a:ext>
              </a:extLst>
            </p:cNvPr>
            <p:cNvSpPr txBox="1"/>
            <p:nvPr/>
          </p:nvSpPr>
          <p:spPr>
            <a:xfrm>
              <a:off x="7406898" y="2783870"/>
              <a:ext cx="948978" cy="2769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>
              <a:sp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TW" sz="6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Paradigm shifting concepts </a:t>
              </a:r>
            </a:p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600" dirty="0">
                  <a:solidFill>
                    <a:schemeClr val="tx1"/>
                  </a:solidFill>
                  <a:latin typeface="+mj-lt"/>
                  <a:ea typeface="+mj-ea"/>
                  <a:cs typeface="+mj-cs"/>
                </a:rPr>
                <a:t>a</a:t>
              </a:r>
              <a:r>
                <a:rPr kumimoji="0" lang="en-TW" sz="6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nd</a:t>
              </a:r>
            </a:p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TW" sz="6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 incommensurable terms</a:t>
              </a:r>
            </a:p>
          </p:txBody>
        </p:sp>
      </p:grpSp>
      <p:pic>
        <p:nvPicPr>
          <p:cNvPr id="41" name="Picture 40">
            <a:hlinkClick r:id="rId10"/>
            <a:extLst>
              <a:ext uri="{FF2B5EF4-FFF2-40B4-BE49-F238E27FC236}">
                <a16:creationId xmlns:a16="http://schemas.microsoft.com/office/drawing/2014/main" id="{19F0A707-780C-7F46-9549-5D8CC4D094E1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64652" y="3444396"/>
            <a:ext cx="1046160" cy="106688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EBFE31E-2C52-E440-BAE8-BFAD47DD967E}"/>
              </a:ext>
            </a:extLst>
          </p:cNvPr>
          <p:cNvSpPr txBox="1"/>
          <p:nvPr/>
        </p:nvSpPr>
        <p:spPr>
          <a:xfrm>
            <a:off x="4160847" y="3385742"/>
            <a:ext cx="122238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W" dirty="0"/>
              <a:t>Learning as a vocabulary acquisition process!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5AA0B91-A308-CC46-BE86-C5E0AE0B7989}"/>
              </a:ext>
            </a:extLst>
          </p:cNvPr>
          <p:cNvSpPr txBox="1"/>
          <p:nvPr/>
        </p:nvSpPr>
        <p:spPr>
          <a:xfrm>
            <a:off x="4436281" y="2285013"/>
            <a:ext cx="411823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sz="800" b="1" i="1" dirty="0"/>
              <a:t>Lambda calculus </a:t>
            </a:r>
            <a:r>
              <a:rPr lang="en-TW" sz="800" dirty="0"/>
              <a:t>as an </a:t>
            </a:r>
            <a:r>
              <a:rPr lang="en-TW" sz="800" b="1" i="1" dirty="0"/>
              <a:t>executable rewrite process </a:t>
            </a:r>
            <a:r>
              <a:rPr lang="en-TW" sz="800" dirty="0"/>
              <a:t>is a Lattice/Poset.</a:t>
            </a:r>
          </a:p>
        </p:txBody>
      </p:sp>
      <p:pic>
        <p:nvPicPr>
          <p:cNvPr id="1026" name="Picture 2">
            <a:hlinkClick r:id="rId12"/>
            <a:extLst>
              <a:ext uri="{FF2B5EF4-FFF2-40B4-BE49-F238E27FC236}">
                <a16:creationId xmlns:a16="http://schemas.microsoft.com/office/drawing/2014/main" id="{73D88DEE-0814-164E-B82C-D3845AA2D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13500" y="3244066"/>
            <a:ext cx="713503" cy="784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6A89481-0CFD-1D42-9E19-16EF5B1B532E}"/>
              </a:ext>
            </a:extLst>
          </p:cNvPr>
          <p:cNvSpPr txBox="1"/>
          <p:nvPr/>
        </p:nvSpPr>
        <p:spPr>
          <a:xfrm>
            <a:off x="7770227" y="4023776"/>
            <a:ext cx="976482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dirty="0"/>
              <a:t>Early alchemical ouroboros illustration with the words </a:t>
            </a:r>
            <a:r>
              <a:rPr lang="el-GR" sz="500" dirty="0" err="1"/>
              <a:t>ἓν</a:t>
            </a:r>
            <a:r>
              <a:rPr lang="el-GR" sz="500" dirty="0"/>
              <a:t> </a:t>
            </a:r>
            <a:r>
              <a:rPr lang="el-GR" sz="500" dirty="0" err="1"/>
              <a:t>τὸ</a:t>
            </a:r>
            <a:r>
              <a:rPr lang="el-GR" sz="500" dirty="0"/>
              <a:t> </a:t>
            </a:r>
            <a:r>
              <a:rPr lang="el-GR" sz="500" dirty="0" err="1"/>
              <a:t>πᾶν</a:t>
            </a:r>
            <a:r>
              <a:rPr lang="el-GR" sz="500" dirty="0"/>
              <a:t> ("</a:t>
            </a:r>
            <a:r>
              <a:rPr lang="en-US" sz="500" dirty="0"/>
              <a:t>The All is </a:t>
            </a:r>
            <a:r>
              <a:rPr lang="en-US" sz="500" dirty="0">
                <a:hlinkClick r:id="rId14" tooltip="Henology"/>
              </a:rPr>
              <a:t>One</a:t>
            </a:r>
            <a:r>
              <a:rPr lang="en-US" sz="500" dirty="0"/>
              <a:t>") from the work of </a:t>
            </a:r>
            <a:r>
              <a:rPr lang="en-US" sz="500" dirty="0">
                <a:hlinkClick r:id="rId15" tooltip="Cleopatra the Alchemist"/>
              </a:rPr>
              <a:t>Cleopatra the Alchemist</a:t>
            </a:r>
            <a:r>
              <a:rPr lang="en-US" sz="500" dirty="0"/>
              <a:t> in MS </a:t>
            </a:r>
            <a:r>
              <a:rPr lang="en-US" sz="500" dirty="0">
                <a:hlinkClick r:id="rId16" tooltip="Biblioteca Marciana"/>
              </a:rPr>
              <a:t>Marciana</a:t>
            </a:r>
            <a:r>
              <a:rPr lang="en-US" sz="500" dirty="0"/>
              <a:t> gr. Z. 299. (10th Century)</a:t>
            </a:r>
          </a:p>
          <a:p>
            <a:endParaRPr lang="en-US" sz="500" dirty="0"/>
          </a:p>
          <a:p>
            <a:r>
              <a:rPr lang="en-US" sz="500" dirty="0"/>
              <a:t>Image and Text: Wikipedia</a:t>
            </a:r>
            <a:endParaRPr lang="en-TW" sz="5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8932B0F-7D6F-9147-BD47-A4FEEDFD32A0}"/>
              </a:ext>
            </a:extLst>
          </p:cNvPr>
          <p:cNvSpPr txBox="1"/>
          <p:nvPr/>
        </p:nvSpPr>
        <p:spPr>
          <a:xfrm>
            <a:off x="2454260" y="4280445"/>
            <a:ext cx="17857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W" sz="800" dirty="0"/>
              <a:t>Backus-Naur Form provides a way to customize the “concrete syntax” of formal languages.</a:t>
            </a:r>
          </a:p>
        </p:txBody>
      </p:sp>
    </p:spTree>
    <p:extLst>
      <p:ext uri="{BB962C8B-B14F-4D97-AF65-F5344CB8AC3E}">
        <p14:creationId xmlns:p14="http://schemas.microsoft.com/office/powerpoint/2010/main" val="5527709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>
            <a:spLocks noGrp="1"/>
          </p:cNvSpPr>
          <p:nvPr>
            <p:ph type="title"/>
          </p:nvPr>
        </p:nvSpPr>
        <p:spPr>
          <a:xfrm>
            <a:off x="312523" y="517007"/>
            <a:ext cx="4045200" cy="170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Goal</a:t>
            </a:r>
            <a:endParaRPr dirty="0"/>
          </a:p>
        </p:txBody>
      </p:sp>
      <p:sp>
        <p:nvSpPr>
          <p:cNvPr id="73" name="Google Shape;73;p16"/>
          <p:cNvSpPr txBox="1">
            <a:spLocks noGrp="1"/>
          </p:cNvSpPr>
          <p:nvPr>
            <p:ph type="body" idx="2"/>
          </p:nvPr>
        </p:nvSpPr>
        <p:spPr>
          <a:xfrm>
            <a:off x="4939500" y="438307"/>
            <a:ext cx="3837000" cy="455214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dirty="0"/>
              <a:t>Stating objectives in scope</a:t>
            </a:r>
          </a:p>
          <a:p>
            <a:pPr lvl="1" indent="-342900">
              <a:buSzPts val="1800"/>
              <a:buChar char="●"/>
            </a:pPr>
            <a:r>
              <a:rPr lang="en-US" dirty="0"/>
              <a:t>Use imperative sentence to express intent. Be active!</a:t>
            </a:r>
            <a:endParaRPr lang="en" dirty="0"/>
          </a:p>
          <a:p>
            <a:pPr lvl="1" indent="-342900">
              <a:buSzPts val="1800"/>
              <a:buChar char="●"/>
            </a:pPr>
            <a:r>
              <a:rPr lang="en" dirty="0"/>
              <a:t>Draw on forces that are present in the context, align your argument with contextualized information</a:t>
            </a:r>
          </a:p>
          <a:p>
            <a:pPr lvl="1" indent="-342900">
              <a:buSzPts val="1800"/>
              <a:buChar char="●"/>
            </a:pPr>
            <a:r>
              <a:rPr lang="en" dirty="0"/>
              <a:t>Preparing a proposition that has concrete and verifiable outcomes</a:t>
            </a:r>
          </a:p>
          <a:p>
            <a:pPr lvl="2" indent="-342900">
              <a:buSzPts val="1800"/>
              <a:buChar char="●"/>
            </a:pPr>
            <a:r>
              <a:rPr lang="en-US" dirty="0"/>
              <a:t>F</a:t>
            </a:r>
            <a:r>
              <a:rPr lang="en" dirty="0"/>
              <a:t>or example: Colonizing human in space…</a:t>
            </a:r>
          </a:p>
          <a:p>
            <a:pPr lvl="1" indent="-342900">
              <a:buSzPts val="1800"/>
              <a:buChar char="●"/>
            </a:pPr>
            <a:endParaRPr lang="en" dirty="0"/>
          </a:p>
          <a:p>
            <a:pPr lvl="1" indent="-342900">
              <a:buSzPts val="1800"/>
              <a:buChar char="●"/>
            </a:pPr>
            <a:endParaRPr lang="e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F6EAE8E-3F08-A443-839F-02EC9D50D3F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7891E2-F7B9-9148-B761-55EED0922978}"/>
              </a:ext>
            </a:extLst>
          </p:cNvPr>
          <p:cNvSpPr txBox="1"/>
          <p:nvPr/>
        </p:nvSpPr>
        <p:spPr>
          <a:xfrm>
            <a:off x="312523" y="4306672"/>
            <a:ext cx="350128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 sources:</a:t>
            </a:r>
          </a:p>
          <a:p>
            <a:r>
              <a:rPr lang="en-US" dirty="0">
                <a:hlinkClick r:id="rId3"/>
              </a:rPr>
              <a:t>Ask Ethan: Is Spacetime Really A Fabric?</a:t>
            </a:r>
            <a:endParaRPr lang="en-US" dirty="0"/>
          </a:p>
          <a:p>
            <a:endParaRPr lang="en-TW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DF7D8D-50FD-BD43-BEA6-6954B006870A}"/>
              </a:ext>
            </a:extLst>
          </p:cNvPr>
          <p:cNvSpPr txBox="1"/>
          <p:nvPr/>
        </p:nvSpPr>
        <p:spPr>
          <a:xfrm>
            <a:off x="340012" y="3913604"/>
            <a:ext cx="2074923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Identify a desired scope of your cognitive actions ...</a:t>
            </a:r>
          </a:p>
          <a:p>
            <a:endParaRPr lang="en-TW" sz="105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E54EBD4-DD2F-8A44-AED4-F5044D7A765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012" y="1825610"/>
            <a:ext cx="2127340" cy="1597721"/>
          </a:xfrm>
          <a:prstGeom prst="rect">
            <a:avLst/>
          </a:prstGeom>
        </p:spPr>
      </p:pic>
      <p:pic>
        <p:nvPicPr>
          <p:cNvPr id="7" name="Picture 6">
            <a:hlinkClick r:id="rId5"/>
            <a:extLst>
              <a:ext uri="{FF2B5EF4-FFF2-40B4-BE49-F238E27FC236}">
                <a16:creationId xmlns:a16="http://schemas.microsoft.com/office/drawing/2014/main" id="{DBDCE9A7-53E7-7C45-AEAC-CDA76D91431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63163" y="2283067"/>
            <a:ext cx="2455636" cy="1601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8948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Table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7682759"/>
              </p:ext>
            </p:extLst>
          </p:nvPr>
        </p:nvGraphicFramePr>
        <p:xfrm>
          <a:off x="381002" y="1249401"/>
          <a:ext cx="1342996" cy="33953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29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7167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900" b="0" dirty="0">
                          <a:solidFill>
                            <a:schemeClr val="tx1"/>
                          </a:solidFill>
                          <a:latin typeface="LiHei Pro" charset="-120"/>
                          <a:ea typeface="LiHei Pro" charset="-120"/>
                          <a:cs typeface="LiHei Pro" charset="-120"/>
                        </a:rPr>
                        <a:t>Scientific “Evolution”</a:t>
                      </a:r>
                      <a:endParaRPr lang="en-US" sz="900" b="0" dirty="0">
                        <a:solidFill>
                          <a:schemeClr val="tx1"/>
                        </a:solidFill>
                        <a:latin typeface="LiHei Pro" charset="-120"/>
                        <a:ea typeface="LiHei Pro" charset="-120"/>
                        <a:cs typeface="LiHei Pro" charset="-12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167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dirty="0">
                          <a:latin typeface="Hei" charset="-122"/>
                          <a:ea typeface="Hei" charset="-122"/>
                          <a:cs typeface="Hei" charset="-122"/>
                        </a:rPr>
                        <a:t>Neutral Network</a:t>
                      </a:r>
                      <a:endParaRPr lang="en-US" sz="1200" dirty="0">
                        <a:latin typeface="Hei" charset="-122"/>
                        <a:ea typeface="Hei" charset="-122"/>
                        <a:cs typeface="Hei" charset="-122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0866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dirty="0">
                          <a:latin typeface="Hei" charset="-122"/>
                          <a:ea typeface="Hei" charset="-122"/>
                          <a:cs typeface="Hei" charset="-122"/>
                        </a:rPr>
                        <a:t>Symbolic Logic</a:t>
                      </a:r>
                      <a:endParaRPr lang="en-US" sz="1200" dirty="0">
                        <a:latin typeface="Hei" charset="-122"/>
                        <a:ea typeface="Hei" charset="-122"/>
                        <a:cs typeface="Hei" charset="-122"/>
                      </a:endParaRPr>
                    </a:p>
                    <a:p>
                      <a:pPr algn="ctr"/>
                      <a:endParaRPr lang="en-US" sz="12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167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latin typeface="Hei" charset="-122"/>
                          <a:ea typeface="Hei" charset="-122"/>
                          <a:cs typeface="Hei" charset="-122"/>
                        </a:rPr>
                        <a:t>Causal</a:t>
                      </a:r>
                      <a:r>
                        <a:rPr lang="en-US" sz="1100" baseline="0" dirty="0">
                          <a:latin typeface="Hei" charset="-122"/>
                          <a:ea typeface="Hei" charset="-122"/>
                          <a:cs typeface="Hei" charset="-122"/>
                        </a:rPr>
                        <a:t> Probability</a:t>
                      </a:r>
                      <a:endParaRPr lang="en-US" sz="1100" dirty="0">
                        <a:latin typeface="Hei" charset="-122"/>
                        <a:ea typeface="Hei" charset="-122"/>
                        <a:cs typeface="Hei" charset="-122"/>
                      </a:endParaRPr>
                    </a:p>
                    <a:p>
                      <a:pPr algn="ctr"/>
                      <a:endParaRPr lang="en-US" sz="12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7167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900" dirty="0">
                          <a:latin typeface="Hei" charset="-122"/>
                          <a:ea typeface="Hei" charset="-122"/>
                          <a:cs typeface="Hei" charset="-122"/>
                        </a:rPr>
                        <a:t>Conceptual</a:t>
                      </a:r>
                      <a:r>
                        <a:rPr lang="en-US" altLang="zh-CN" sz="900" baseline="0" dirty="0">
                          <a:latin typeface="Hei" charset="-122"/>
                          <a:ea typeface="Hei" charset="-122"/>
                          <a:cs typeface="Hei" charset="-122"/>
                        </a:rPr>
                        <a:t> Analogies</a:t>
                      </a:r>
                      <a:endParaRPr lang="en-US" sz="9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22" name="Table 21"/>
          <p:cNvGraphicFramePr>
            <a:graphicFrameLocks noGrp="1"/>
          </p:cNvGraphicFramePr>
          <p:nvPr/>
        </p:nvGraphicFramePr>
        <p:xfrm>
          <a:off x="1923363" y="1578178"/>
          <a:ext cx="1536997" cy="27351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369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2009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 err="1">
                          <a:latin typeface="Hei" charset="-122"/>
                          <a:ea typeface="Hei" charset="-122"/>
                          <a:cs typeface="Hei" charset="-122"/>
                        </a:rPr>
                        <a:t>IoT</a:t>
                      </a:r>
                      <a:r>
                        <a:rPr lang="zh-CN" altLang="en-US" sz="1400" dirty="0">
                          <a:latin typeface="Hei" charset="-122"/>
                          <a:ea typeface="Hei" charset="-122"/>
                          <a:cs typeface="Hei" charset="-122"/>
                        </a:rPr>
                        <a:t> </a:t>
                      </a:r>
                      <a:r>
                        <a:rPr lang="en-US" altLang="zh-CN" sz="1400" dirty="0">
                          <a:latin typeface="Hei" charset="-122"/>
                          <a:ea typeface="Hei" charset="-122"/>
                          <a:cs typeface="Hei" charset="-122"/>
                        </a:rPr>
                        <a:t>and Quantum Computing</a:t>
                      </a:r>
                      <a:endParaRPr lang="en-US" sz="1400" dirty="0">
                        <a:latin typeface="Hei" charset="-122"/>
                        <a:ea typeface="Hei" charset="-122"/>
                        <a:cs typeface="Hei" charset="-122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167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>
                          <a:latin typeface="Hei" charset="-122"/>
                          <a:ea typeface="Hei" charset="-122"/>
                          <a:cs typeface="Hei" charset="-122"/>
                        </a:rPr>
                        <a:t>TPU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167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>
                          <a:solidFill>
                            <a:schemeClr val="tx1"/>
                          </a:solidFill>
                          <a:latin typeface="Hei" charset="-122"/>
                          <a:ea typeface="Hei" charset="-122"/>
                          <a:cs typeface="Hei" charset="-122"/>
                        </a:rPr>
                        <a:t>GPU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167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>
                          <a:latin typeface="Hei" charset="-122"/>
                          <a:ea typeface="Hei" charset="-122"/>
                          <a:cs typeface="Hei" charset="-122"/>
                        </a:rPr>
                        <a:t>CPU</a:t>
                      </a:r>
                    </a:p>
                    <a:p>
                      <a:pPr algn="ctr"/>
                      <a:endParaRPr lang="en-US" sz="1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23" name="Table 22"/>
          <p:cNvGraphicFramePr>
            <a:graphicFrameLocks noGrp="1"/>
          </p:cNvGraphicFramePr>
          <p:nvPr/>
        </p:nvGraphicFramePr>
        <p:xfrm>
          <a:off x="3670610" y="1921078"/>
          <a:ext cx="1347711" cy="20150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77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7167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>
                          <a:latin typeface="Hei" charset="-122"/>
                          <a:ea typeface="Hei" charset="-122"/>
                          <a:cs typeface="Hei" charset="-122"/>
                        </a:rPr>
                        <a:t>Big</a:t>
                      </a:r>
                      <a:r>
                        <a:rPr lang="en-US" altLang="zh-CN" sz="1400" baseline="0" dirty="0">
                          <a:latin typeface="Hei" charset="-122"/>
                          <a:ea typeface="Hei" charset="-122"/>
                          <a:cs typeface="Hei" charset="-122"/>
                        </a:rPr>
                        <a:t> Data</a:t>
                      </a:r>
                      <a:endParaRPr lang="en-US" sz="1400" dirty="0">
                        <a:latin typeface="Hei" charset="-122"/>
                        <a:ea typeface="Hei" charset="-122"/>
                        <a:cs typeface="Hei" charset="-122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167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>
                          <a:latin typeface="Hei" charset="-122"/>
                          <a:ea typeface="Hei" charset="-122"/>
                          <a:cs typeface="Hei" charset="-122"/>
                        </a:rPr>
                        <a:t>Computed Data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167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>
                          <a:latin typeface="Hei" charset="-122"/>
                          <a:ea typeface="Hei" charset="-122"/>
                          <a:cs typeface="Hei" charset="-122"/>
                        </a:rPr>
                        <a:t>Artificial</a:t>
                      </a:r>
                      <a:r>
                        <a:rPr lang="en-US" altLang="zh-CN" sz="1400" baseline="0" dirty="0">
                          <a:latin typeface="Hei" charset="-122"/>
                          <a:ea typeface="Hei" charset="-122"/>
                          <a:cs typeface="Hei" charset="-122"/>
                        </a:rPr>
                        <a:t> Data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4" name="Table 23"/>
          <p:cNvGraphicFramePr>
            <a:graphicFrameLocks noGrp="1"/>
          </p:cNvGraphicFramePr>
          <p:nvPr/>
        </p:nvGraphicFramePr>
        <p:xfrm>
          <a:off x="5239456" y="2256917"/>
          <a:ext cx="1347711" cy="13433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77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7167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Hei" charset="-122"/>
                          <a:ea typeface="Hei" charset="-122"/>
                          <a:cs typeface="Hei" charset="-122"/>
                        </a:rPr>
                        <a:t>Distributed</a:t>
                      </a:r>
                      <a:r>
                        <a:rPr lang="en-US" sz="1400" baseline="0" dirty="0">
                          <a:latin typeface="Hei" charset="-122"/>
                          <a:ea typeface="Hei" charset="-122"/>
                          <a:cs typeface="Hei" charset="-122"/>
                        </a:rPr>
                        <a:t> </a:t>
                      </a:r>
                      <a:endParaRPr lang="en-US" sz="1400" dirty="0">
                        <a:latin typeface="Hei" charset="-122"/>
                        <a:ea typeface="Hei" charset="-122"/>
                        <a:cs typeface="Hei" charset="-122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167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>
                          <a:latin typeface="Hei" charset="-122"/>
                          <a:ea typeface="Hei" charset="-122"/>
                          <a:cs typeface="Hei" charset="-122"/>
                        </a:rPr>
                        <a:t>Centralized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5" name="Table 24"/>
          <p:cNvGraphicFramePr>
            <a:graphicFrameLocks noGrp="1"/>
          </p:cNvGraphicFramePr>
          <p:nvPr/>
        </p:nvGraphicFramePr>
        <p:xfrm>
          <a:off x="6812795" y="2592757"/>
          <a:ext cx="1347711" cy="6716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77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7167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Hei" charset="-122"/>
                          <a:ea typeface="Hei" charset="-122"/>
                          <a:cs typeface="Hei" charset="-122"/>
                        </a:rPr>
                        <a:t>General</a:t>
                      </a:r>
                      <a:r>
                        <a:rPr lang="en-US" sz="1200" baseline="0" dirty="0">
                          <a:latin typeface="Hei" charset="-122"/>
                          <a:ea typeface="Hei" charset="-122"/>
                          <a:cs typeface="Hei" charset="-122"/>
                        </a:rPr>
                        <a:t> Protocol</a:t>
                      </a:r>
                      <a:endParaRPr lang="en-US" sz="1200" dirty="0">
                        <a:latin typeface="Hei" charset="-122"/>
                        <a:ea typeface="Hei" charset="-122"/>
                        <a:cs typeface="Hei" charset="-122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6" name="TextBox 25"/>
          <p:cNvSpPr txBox="1"/>
          <p:nvPr/>
        </p:nvSpPr>
        <p:spPr>
          <a:xfrm>
            <a:off x="713944" y="763645"/>
            <a:ext cx="11472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buClrTx/>
            </a:pPr>
            <a:r>
              <a:rPr lang="en-US" altLang="zh-CN" sz="2000" b="1" kern="1200" dirty="0">
                <a:solidFill>
                  <a:schemeClr val="tx1"/>
                </a:solidFill>
                <a:latin typeface="Calibri"/>
                <a:ea typeface="宋体" panose="02010600030101010101" pitchFamily="2" charset="-122"/>
                <a:cs typeface="+mn-cs"/>
              </a:rPr>
              <a:t>Software</a:t>
            </a:r>
            <a:endParaRPr lang="en-US" sz="2000" b="1" kern="1200" dirty="0">
              <a:solidFill>
                <a:schemeClr val="tx1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050889" y="1042868"/>
            <a:ext cx="12322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buClrTx/>
            </a:pPr>
            <a:r>
              <a:rPr lang="en-US" altLang="zh-CN" sz="2000" b="1" kern="1200" dirty="0">
                <a:solidFill>
                  <a:schemeClr val="tx1"/>
                </a:solidFill>
                <a:latin typeface="Calibri"/>
                <a:ea typeface="宋体" panose="02010600030101010101" pitchFamily="2" charset="-122"/>
                <a:cs typeface="+mn-cs"/>
              </a:rPr>
              <a:t>Hardware</a:t>
            </a:r>
            <a:endParaRPr lang="en-US" sz="2000" b="1" kern="1200" dirty="0">
              <a:solidFill>
                <a:schemeClr val="tx1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790141" y="1446864"/>
            <a:ext cx="10327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buClrTx/>
            </a:pPr>
            <a:r>
              <a:rPr lang="en-US" sz="2000" b="1" kern="1200" dirty="0">
                <a:solidFill>
                  <a:schemeClr val="tx1"/>
                </a:solidFill>
                <a:latin typeface="Calibri"/>
                <a:ea typeface="+mn-ea"/>
                <a:cs typeface="+mn-cs"/>
              </a:rPr>
              <a:t>Content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898803" y="2100592"/>
            <a:ext cx="11472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buClrTx/>
            </a:pPr>
            <a:r>
              <a:rPr lang="en-US" altLang="zh-CN" sz="2000" b="1" kern="1200" dirty="0">
                <a:solidFill>
                  <a:schemeClr val="tx1"/>
                </a:solidFill>
                <a:latin typeface="Calibri"/>
                <a:ea typeface="宋体" panose="02010600030101010101" pitchFamily="2" charset="-122"/>
                <a:cs typeface="+mn-cs"/>
              </a:rPr>
              <a:t>Standard</a:t>
            </a:r>
            <a:endParaRPr lang="en-US" sz="2000" b="1" kern="1200" dirty="0">
              <a:solidFill>
                <a:schemeClr val="tx1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355293" y="1863602"/>
            <a:ext cx="11582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buClrTx/>
            </a:pPr>
            <a:r>
              <a:rPr lang="en-US" altLang="zh-CN" sz="2000" b="1" kern="1200" dirty="0">
                <a:solidFill>
                  <a:schemeClr val="tx1"/>
                </a:solidFill>
                <a:latin typeface="Calibri"/>
                <a:ea typeface="宋体" panose="02010600030101010101" pitchFamily="2" charset="-122"/>
                <a:cs typeface="+mn-cs"/>
              </a:rPr>
              <a:t>Resource</a:t>
            </a:r>
            <a:endParaRPr lang="en-US" sz="2000" b="1" kern="1200" dirty="0">
              <a:solidFill>
                <a:schemeClr val="tx1"/>
              </a:solidFill>
              <a:latin typeface="Calibri"/>
              <a:ea typeface="+mn-ea"/>
              <a:cs typeface="+mn-cs"/>
            </a:endParaRP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22023" y="2534519"/>
            <a:ext cx="782576" cy="335839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22023" y="3182570"/>
            <a:ext cx="797570" cy="310787"/>
          </a:xfrm>
          <a:prstGeom prst="rect">
            <a:avLst/>
          </a:prstGeom>
        </p:spPr>
      </p:pic>
      <p:pic>
        <p:nvPicPr>
          <p:cNvPr id="37" name="Picture 36">
            <a:hlinkClick r:id="rId4"/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37151" y="2189874"/>
            <a:ext cx="400987" cy="490297"/>
          </a:xfrm>
          <a:prstGeom prst="rect">
            <a:avLst/>
          </a:prstGeom>
        </p:spPr>
      </p:pic>
      <p:pic>
        <p:nvPicPr>
          <p:cNvPr id="38" name="Picture 37">
            <a:hlinkClick r:id="rId6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91978" y="2870356"/>
            <a:ext cx="504972" cy="339668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58012" y="3891337"/>
            <a:ext cx="494459" cy="327848"/>
          </a:xfrm>
          <a:prstGeom prst="rect">
            <a:avLst/>
          </a:prstGeom>
        </p:spPr>
      </p:pic>
      <p:pic>
        <p:nvPicPr>
          <p:cNvPr id="41" name="Picture 40">
            <a:hlinkClick r:id="rId9"/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63139" y="3190223"/>
            <a:ext cx="472712" cy="348219"/>
          </a:xfrm>
          <a:prstGeom prst="rect">
            <a:avLst/>
          </a:prstGeom>
        </p:spPr>
      </p:pic>
      <p:pic>
        <p:nvPicPr>
          <p:cNvPr id="42" name="Picture 41">
            <a:hlinkClick r:id="rId11"/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98053" y="2566696"/>
            <a:ext cx="884452" cy="297102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2891" y="1485896"/>
            <a:ext cx="308094" cy="377706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876301" y="1531627"/>
            <a:ext cx="569387" cy="2423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buClrTx/>
            </a:pPr>
            <a:r>
              <a:rPr lang="en-US" altLang="zh-CN" sz="975" kern="1200" dirty="0">
                <a:solidFill>
                  <a:prstClr val="black"/>
                </a:solidFill>
                <a:latin typeface="Calibri"/>
                <a:ea typeface="宋体" panose="02010600030101010101" pitchFamily="2" charset="-122"/>
                <a:cs typeface="+mn-cs"/>
              </a:rPr>
              <a:t>T. Kuhn</a:t>
            </a:r>
            <a:endParaRPr lang="en-US" sz="975" kern="1200" dirty="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6651799" y="3599544"/>
            <a:ext cx="17429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buClrTx/>
            </a:pPr>
            <a:r>
              <a:rPr lang="en-US" altLang="zh-CN" sz="1200" kern="1200" dirty="0">
                <a:solidFill>
                  <a:srgbClr val="E2C044"/>
                </a:solidFill>
                <a:latin typeface="Calibri"/>
                <a:ea typeface="宋体" panose="02010600030101010101" pitchFamily="2" charset="-122"/>
                <a:cs typeface="+mn-cs"/>
              </a:rPr>
              <a:t>Collective learning systems</a:t>
            </a:r>
            <a:endParaRPr lang="en-US" sz="1200" kern="1200" dirty="0">
              <a:solidFill>
                <a:srgbClr val="E2C044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1818382" y="4389951"/>
            <a:ext cx="18142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buClrTx/>
            </a:pPr>
            <a:r>
              <a:rPr lang="en-US" altLang="zh-CN" sz="1200" kern="1200" dirty="0">
                <a:solidFill>
                  <a:srgbClr val="E2C044"/>
                </a:solidFill>
                <a:latin typeface="Calibri"/>
                <a:ea typeface="宋体" panose="02010600030101010101" pitchFamily="2" charset="-122"/>
                <a:cs typeface="+mn-cs"/>
              </a:rPr>
              <a:t>Computing Architectures, Instrumentation</a:t>
            </a:r>
            <a:endParaRPr lang="en-US" sz="1200" kern="1200" dirty="0">
              <a:solidFill>
                <a:srgbClr val="E2C044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3583934" y="4118205"/>
            <a:ext cx="16244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buClrTx/>
            </a:pPr>
            <a:r>
              <a:rPr lang="en-US" altLang="zh-CN" sz="1200" kern="1200" dirty="0">
                <a:solidFill>
                  <a:srgbClr val="E2C044"/>
                </a:solidFill>
                <a:latin typeface="Calibri"/>
                <a:ea typeface="宋体" panose="02010600030101010101" pitchFamily="2" charset="-122"/>
                <a:cs typeface="+mn-cs"/>
              </a:rPr>
              <a:t>Data Assets, Structures</a:t>
            </a:r>
            <a:endParaRPr lang="en-US" sz="1200" kern="1200" dirty="0">
              <a:solidFill>
                <a:srgbClr val="E2C044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840982" y="2235074"/>
            <a:ext cx="631904" cy="2423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buClrTx/>
            </a:pPr>
            <a:r>
              <a:rPr lang="en-US" altLang="zh-CN" sz="975" kern="1200" dirty="0">
                <a:solidFill>
                  <a:prstClr val="black"/>
                </a:solidFill>
                <a:latin typeface="Calibri"/>
                <a:ea typeface="宋体" panose="02010600030101010101" pitchFamily="2" charset="-122"/>
                <a:cs typeface="+mn-cs"/>
              </a:rPr>
              <a:t>J. Hinton</a:t>
            </a:r>
            <a:endParaRPr lang="en-US" sz="975" kern="1200" dirty="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822607" y="4250888"/>
            <a:ext cx="635110" cy="2423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buClrTx/>
            </a:pPr>
            <a:r>
              <a:rPr lang="en-US" altLang="zh-CN" sz="975" kern="1200" dirty="0">
                <a:solidFill>
                  <a:prstClr val="black"/>
                </a:solidFill>
                <a:latin typeface="Calibri"/>
                <a:ea typeface="宋体" panose="02010600030101010101" pitchFamily="2" charset="-122"/>
                <a:cs typeface="+mn-cs"/>
              </a:rPr>
              <a:t>G. Lakoff</a:t>
            </a:r>
            <a:endParaRPr lang="en-US" sz="975" kern="1200" dirty="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817891" y="2890413"/>
            <a:ext cx="748923" cy="2423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buClrTx/>
            </a:pPr>
            <a:r>
              <a:rPr lang="en-US" altLang="zh-CN" sz="975" kern="1200" dirty="0">
                <a:solidFill>
                  <a:prstClr val="black"/>
                </a:solidFill>
                <a:latin typeface="Calibri"/>
                <a:ea typeface="宋体" panose="02010600030101010101" pitchFamily="2" charset="-122"/>
                <a:cs typeface="+mn-cs"/>
              </a:rPr>
              <a:t>S. Wolfram</a:t>
            </a:r>
            <a:endParaRPr lang="en-US" sz="975" kern="1200" dirty="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884188" y="3578848"/>
            <a:ext cx="543739" cy="2423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buClrTx/>
            </a:pPr>
            <a:r>
              <a:rPr lang="en-US" altLang="zh-CN" sz="975" kern="1200" dirty="0">
                <a:solidFill>
                  <a:prstClr val="black"/>
                </a:solidFill>
                <a:latin typeface="Calibri"/>
                <a:ea typeface="宋体" panose="02010600030101010101" pitchFamily="2" charset="-122"/>
                <a:cs typeface="+mn-cs"/>
              </a:rPr>
              <a:t>J. Pearl</a:t>
            </a:r>
            <a:endParaRPr lang="en-US" sz="975" kern="1200" dirty="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5161995" y="3570632"/>
            <a:ext cx="15885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800">
              <a:buClrTx/>
            </a:pPr>
            <a:r>
              <a:rPr lang="en-US" altLang="zh-CN" sz="1200" kern="1200" dirty="0">
                <a:solidFill>
                  <a:srgbClr val="E2C044"/>
                </a:solidFill>
                <a:latin typeface="Calibri"/>
                <a:ea typeface="宋体" panose="02010600030101010101" pitchFamily="2" charset="-122"/>
                <a:cs typeface="+mn-cs"/>
              </a:rPr>
              <a:t>Governance Strategies</a:t>
            </a:r>
            <a:endParaRPr lang="en-US" sz="1200" kern="1200" dirty="0">
              <a:solidFill>
                <a:srgbClr val="E2C044"/>
              </a:solidFill>
              <a:latin typeface="Calibri"/>
              <a:ea typeface="+mn-ea"/>
              <a:cs typeface="+mn-cs"/>
            </a:endParaRPr>
          </a:p>
        </p:txBody>
      </p:sp>
      <p:pic>
        <p:nvPicPr>
          <p:cNvPr id="58" name="图片 1">
            <a:hlinkClick r:id="rId14"/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98804" y="2927866"/>
            <a:ext cx="1063772" cy="555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</p:pic>
      <p:sp>
        <p:nvSpPr>
          <p:cNvPr id="59" name="TextBox 58"/>
          <p:cNvSpPr txBox="1"/>
          <p:nvPr/>
        </p:nvSpPr>
        <p:spPr>
          <a:xfrm>
            <a:off x="173658" y="4600453"/>
            <a:ext cx="16877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buClrTx/>
            </a:pPr>
            <a:r>
              <a:rPr lang="en-US" altLang="zh-CN" sz="1200" kern="1200" dirty="0">
                <a:solidFill>
                  <a:srgbClr val="E2C044"/>
                </a:solidFill>
                <a:latin typeface="Calibri"/>
                <a:ea typeface="宋体" panose="02010600030101010101" pitchFamily="2" charset="-122"/>
                <a:cs typeface="+mn-cs"/>
              </a:rPr>
              <a:t>Encoding strategy, Ontology, Epistemology</a:t>
            </a:r>
            <a:endParaRPr lang="en-US" sz="1200" kern="1200" dirty="0">
              <a:solidFill>
                <a:srgbClr val="E2C044"/>
              </a:solidFill>
              <a:latin typeface="Calibri"/>
              <a:ea typeface="+mn-ea"/>
              <a:cs typeface="+mn-cs"/>
            </a:endParaRPr>
          </a:p>
        </p:txBody>
      </p:sp>
      <p:pic>
        <p:nvPicPr>
          <p:cNvPr id="62" name="Picture 61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50640" y="4379816"/>
            <a:ext cx="753959" cy="431559"/>
          </a:xfrm>
          <a:prstGeom prst="rect">
            <a:avLst/>
          </a:prstGeom>
        </p:spPr>
      </p:pic>
      <p:pic>
        <p:nvPicPr>
          <p:cNvPr id="3" name="Picture 2">
            <a:hlinkClick r:id="rId17"/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05251" y="1477360"/>
            <a:ext cx="1102004" cy="41664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0260" y="2821113"/>
            <a:ext cx="290725" cy="38097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6133" y="2482397"/>
            <a:ext cx="593958" cy="890937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6679619" y="4157646"/>
            <a:ext cx="17899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buClrTx/>
            </a:pPr>
            <a:r>
              <a:rPr kumimoji="1" lang="en-US" altLang="zh-CN" sz="1200" kern="1200" dirty="0">
                <a:solidFill>
                  <a:schemeClr val="tx1"/>
                </a:solidFill>
                <a:latin typeface="Calibri"/>
                <a:ea typeface="宋体" panose="02010600030101010101" pitchFamily="2" charset="-122"/>
                <a:cs typeface="+mn-cs"/>
              </a:rPr>
              <a:t>Extreme Learning Process</a:t>
            </a:r>
            <a:endParaRPr kumimoji="1" lang="zh-CN" altLang="en-US" sz="1200" kern="1200" dirty="0">
              <a:solidFill>
                <a:schemeClr val="tx1"/>
              </a:solidFill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DA76D70-C887-914F-8197-9DE8F59746D3}"/>
              </a:ext>
            </a:extLst>
          </p:cNvPr>
          <p:cNvSpPr txBox="1"/>
          <p:nvPr/>
        </p:nvSpPr>
        <p:spPr>
          <a:xfrm>
            <a:off x="2558573" y="132817"/>
            <a:ext cx="408310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800">
              <a:buClrTx/>
            </a:pPr>
            <a:r>
              <a:rPr lang="en-US" sz="2100" kern="1200" dirty="0">
                <a:solidFill>
                  <a:schemeClr val="tx1"/>
                </a:solidFill>
                <a:latin typeface="Calibri"/>
                <a:ea typeface="+mn-ea"/>
                <a:cs typeface="+mn-cs"/>
              </a:rPr>
              <a:t>An integrated (ethical) architecture </a:t>
            </a:r>
          </a:p>
          <a:p>
            <a:pPr algn="ctr" defTabSz="685800">
              <a:buClrTx/>
            </a:pPr>
            <a:r>
              <a:rPr lang="en-US" sz="2100" kern="1200" dirty="0">
                <a:solidFill>
                  <a:schemeClr val="tx1"/>
                </a:solidFill>
                <a:latin typeface="Calibri"/>
                <a:ea typeface="+mn-ea"/>
                <a:cs typeface="+mn-cs"/>
              </a:rPr>
              <a:t>to implement the Master Algorithm</a:t>
            </a:r>
          </a:p>
        </p:txBody>
      </p:sp>
      <p:pic>
        <p:nvPicPr>
          <p:cNvPr id="2" name="Picture 1">
            <a:hlinkClick r:id="rId21"/>
            <a:extLst>
              <a:ext uri="{FF2B5EF4-FFF2-40B4-BE49-F238E27FC236}">
                <a16:creationId xmlns:a16="http://schemas.microsoft.com/office/drawing/2014/main" id="{16C4E73A-1256-C844-A846-D4A83B067C3C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3576" y="2194767"/>
            <a:ext cx="307409" cy="348607"/>
          </a:xfrm>
          <a:prstGeom prst="rect">
            <a:avLst/>
          </a:prstGeom>
        </p:spPr>
      </p:pic>
      <p:pic>
        <p:nvPicPr>
          <p:cNvPr id="10" name="Picture 9">
            <a:hlinkClick r:id="rId23"/>
            <a:extLst>
              <a:ext uri="{FF2B5EF4-FFF2-40B4-BE49-F238E27FC236}">
                <a16:creationId xmlns:a16="http://schemas.microsoft.com/office/drawing/2014/main" id="{74C60FA4-4D7F-454C-9D30-0CD12EAD078E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89337" y="3961263"/>
            <a:ext cx="502660" cy="187995"/>
          </a:xfrm>
          <a:prstGeom prst="rect">
            <a:avLst/>
          </a:prstGeom>
        </p:spPr>
      </p:pic>
      <p:pic>
        <p:nvPicPr>
          <p:cNvPr id="12" name="Picture 11">
            <a:hlinkClick r:id="rId25"/>
            <a:extLst>
              <a:ext uri="{FF2B5EF4-FFF2-40B4-BE49-F238E27FC236}">
                <a16:creationId xmlns:a16="http://schemas.microsoft.com/office/drawing/2014/main" id="{3DC277BB-65B4-744C-A692-43D6D8740739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9459" y="3896225"/>
            <a:ext cx="348219" cy="348219"/>
          </a:xfrm>
          <a:prstGeom prst="rect">
            <a:avLst/>
          </a:prstGeom>
        </p:spPr>
      </p:pic>
      <p:pic>
        <p:nvPicPr>
          <p:cNvPr id="13" name="Picture 12">
            <a:hlinkClick r:id="rId27"/>
            <a:extLst>
              <a:ext uri="{FF2B5EF4-FFF2-40B4-BE49-F238E27FC236}">
                <a16:creationId xmlns:a16="http://schemas.microsoft.com/office/drawing/2014/main" id="{933A3D0E-3305-1441-BE9A-8B3CFED88613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13644" y="1774001"/>
            <a:ext cx="316741" cy="308257"/>
          </a:xfrm>
          <a:prstGeom prst="rect">
            <a:avLst/>
          </a:prstGeom>
        </p:spPr>
      </p:pic>
      <p:pic>
        <p:nvPicPr>
          <p:cNvPr id="14" name="Picture 13">
            <a:hlinkClick r:id="rId29"/>
            <a:extLst>
              <a:ext uri="{FF2B5EF4-FFF2-40B4-BE49-F238E27FC236}">
                <a16:creationId xmlns:a16="http://schemas.microsoft.com/office/drawing/2014/main" id="{CD5524FE-B6E2-7241-80F0-BFDC10893A29}"/>
              </a:ext>
            </a:extLst>
          </p:cNvPr>
          <p:cNvPicPr>
            <a:picLocks noChangeAspect="1"/>
          </p:cNvPicPr>
          <p:nvPr/>
        </p:nvPicPr>
        <p:blipFill rotWithShape="1">
          <a:blip r:embed="rId3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27883" y="912945"/>
            <a:ext cx="456739" cy="510536"/>
          </a:xfrm>
          <a:prstGeom prst="rect">
            <a:avLst/>
          </a:prstGeom>
        </p:spPr>
      </p:pic>
      <p:pic>
        <p:nvPicPr>
          <p:cNvPr id="16" name="Picture 15">
            <a:hlinkClick r:id="rId31"/>
            <a:extLst>
              <a:ext uri="{FF2B5EF4-FFF2-40B4-BE49-F238E27FC236}">
                <a16:creationId xmlns:a16="http://schemas.microsoft.com/office/drawing/2014/main" id="{9AD5FB2D-FD71-7347-ABB4-A1037828A0EF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3331" y="3624429"/>
            <a:ext cx="498925" cy="408300"/>
          </a:xfrm>
          <a:prstGeom prst="rect">
            <a:avLst/>
          </a:prstGeom>
        </p:spPr>
      </p:pic>
      <p:pic>
        <p:nvPicPr>
          <p:cNvPr id="17" name="Picture 16">
            <a:hlinkClick r:id="rId33"/>
            <a:extLst>
              <a:ext uri="{FF2B5EF4-FFF2-40B4-BE49-F238E27FC236}">
                <a16:creationId xmlns:a16="http://schemas.microsoft.com/office/drawing/2014/main" id="{DDBC57A8-E15D-7D49-8E3B-A7169F36DE29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88294" y="3605463"/>
            <a:ext cx="492241" cy="492241"/>
          </a:xfrm>
          <a:prstGeom prst="rect">
            <a:avLst/>
          </a:prstGeom>
        </p:spPr>
      </p:pic>
      <p:pic>
        <p:nvPicPr>
          <p:cNvPr id="18434" name="Picture 2" descr="GitHub logo PNG">
            <a:hlinkClick r:id="rId35" tooltip="GitHub logo PNG"/>
            <a:extLst>
              <a:ext uri="{FF2B5EF4-FFF2-40B4-BE49-F238E27FC236}">
                <a16:creationId xmlns:a16="http://schemas.microsoft.com/office/drawing/2014/main" id="{3220CD08-61E0-0647-901D-76D98DBF8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76234" y="2199801"/>
            <a:ext cx="400987" cy="362095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8436" name="Picture 4" descr="Holacracy”, Sistem Bisnis Modern – Ditea-Preneur">
            <a:hlinkClick r:id="rId37"/>
            <a:extLst>
              <a:ext uri="{FF2B5EF4-FFF2-40B4-BE49-F238E27FC236}">
                <a16:creationId xmlns:a16="http://schemas.microsoft.com/office/drawing/2014/main" id="{259D57F0-3DFA-5648-99C2-18B2E815E2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50544" y="3829728"/>
            <a:ext cx="754055" cy="461231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5C614A8A-D763-924B-87F5-0720B31DFCCF}"/>
              </a:ext>
            </a:extLst>
          </p:cNvPr>
          <p:cNvPicPr>
            <a:picLocks noChangeAspect="1"/>
          </p:cNvPicPr>
          <p:nvPr/>
        </p:nvPicPr>
        <p:blipFill>
          <a:blip r:embed="rId3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0260" y="3527615"/>
            <a:ext cx="287455" cy="380974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74CC4B-CDC2-4244-A760-654A5A666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18EE6-26BB-AA42-93E7-AC7B05C96C3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3" name="Picture 1" descr="George Lakoff.jpg">
            <a:extLst>
              <a:ext uri="{FF2B5EF4-FFF2-40B4-BE49-F238E27FC236}">
                <a16:creationId xmlns:a16="http://schemas.microsoft.com/office/drawing/2014/main" id="{3FB8732A-4140-5A4D-B529-3D67D0EA4D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88083" y="4157646"/>
            <a:ext cx="287455" cy="428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44084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>
            <a:spLocks noGrp="1"/>
          </p:cNvSpPr>
          <p:nvPr>
            <p:ph type="title"/>
          </p:nvPr>
        </p:nvSpPr>
        <p:spPr>
          <a:xfrm>
            <a:off x="312523" y="517007"/>
            <a:ext cx="4045200" cy="170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Success Criteria</a:t>
            </a:r>
            <a:endParaRPr dirty="0"/>
          </a:p>
        </p:txBody>
      </p:sp>
      <p:sp>
        <p:nvSpPr>
          <p:cNvPr id="73" name="Google Shape;73;p16"/>
          <p:cNvSpPr txBox="1">
            <a:spLocks noGrp="1"/>
          </p:cNvSpPr>
          <p:nvPr>
            <p:ph type="body" idx="2"/>
          </p:nvPr>
        </p:nvSpPr>
        <p:spPr>
          <a:xfrm>
            <a:off x="4939500" y="953146"/>
            <a:ext cx="3837000" cy="403730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dirty="0"/>
              <a:t>A set of conditional statements that qualifies the success criteria to achieve the stated goal(s)</a:t>
            </a:r>
            <a:endParaRPr dirty="0"/>
          </a:p>
          <a:p>
            <a:pPr lvl="1" indent="-342900">
              <a:buSzPts val="1800"/>
              <a:buChar char="●"/>
            </a:pPr>
            <a:r>
              <a:rPr lang="en" dirty="0"/>
              <a:t>Conditional statements that can be judged to yes/no results</a:t>
            </a:r>
          </a:p>
          <a:p>
            <a:pPr lvl="1" indent="-342900">
              <a:buSzPts val="1800"/>
              <a:buChar char="●"/>
            </a:pPr>
            <a:r>
              <a:rPr lang="en" dirty="0"/>
              <a:t>Certain success criteria can be measured in terms of degree of success (portions accomplished)</a:t>
            </a:r>
          </a:p>
          <a:p>
            <a:pPr lvl="1" indent="-342900">
              <a:buSzPts val="1800"/>
              <a:buChar char="●"/>
            </a:pPr>
            <a:r>
              <a:rPr lang="en" dirty="0"/>
              <a:t>Success measures maybe assessed in terms of Time and Entropy (probability of success) values.</a:t>
            </a:r>
          </a:p>
          <a:p>
            <a:pPr lvl="1" indent="-342900">
              <a:buSzPts val="1800"/>
              <a:buChar char="●"/>
            </a:pPr>
            <a:endParaRPr lang="en" dirty="0"/>
          </a:p>
          <a:p>
            <a:pPr lvl="1" indent="-342900">
              <a:buSzPts val="1800"/>
              <a:buChar char="●"/>
            </a:pPr>
            <a:endParaRPr lang="en" dirty="0"/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9AD07D9C-1287-F243-A23E-E329F5D5D4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523" y="2919494"/>
            <a:ext cx="4139247" cy="195912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F6EAE8E-3F08-A443-839F-02EC9D50D3F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6025494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272757" y="208765"/>
            <a:ext cx="4045200" cy="170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Soundness</a:t>
            </a:r>
            <a:endParaRPr dirty="0"/>
          </a:p>
        </p:txBody>
      </p:sp>
      <p:sp>
        <p:nvSpPr>
          <p:cNvPr id="61" name="Google Shape;61;p14"/>
          <p:cNvSpPr txBox="1">
            <a:spLocks noGrp="1"/>
          </p:cNvSpPr>
          <p:nvPr>
            <p:ph type="body" idx="2"/>
          </p:nvPr>
        </p:nvSpPr>
        <p:spPr>
          <a:xfrm>
            <a:off x="491978" y="1569083"/>
            <a:ext cx="3606757" cy="75255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Every provable statement is </a:t>
            </a:r>
            <a:r>
              <a:rPr lang="en-US" b="1" dirty="0"/>
              <a:t>true</a:t>
            </a:r>
            <a:endParaRPr b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D2C983-D88E-B04E-A49A-B551CDCC36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0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14</a:t>
            </a:fld>
            <a:endParaRPr kumimoji="0" lang="en" sz="1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" name="Google Shape;60;p14">
            <a:extLst>
              <a:ext uri="{FF2B5EF4-FFF2-40B4-BE49-F238E27FC236}">
                <a16:creationId xmlns:a16="http://schemas.microsoft.com/office/drawing/2014/main" id="{047BFB55-3F0B-7047-B60D-82777F0F6666}"/>
              </a:ext>
            </a:extLst>
          </p:cNvPr>
          <p:cNvSpPr txBox="1">
            <a:spLocks/>
          </p:cNvSpPr>
          <p:nvPr/>
        </p:nvSpPr>
        <p:spPr>
          <a:xfrm>
            <a:off x="4818831" y="208765"/>
            <a:ext cx="4045200" cy="170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tabLst/>
              <a:defRPr/>
            </a:pPr>
            <a:r>
              <a:rPr kumimoji="0" lang="en-US" sz="4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Completeness</a:t>
            </a:r>
          </a:p>
        </p:txBody>
      </p:sp>
      <p:sp>
        <p:nvSpPr>
          <p:cNvPr id="6" name="Google Shape;61;p14">
            <a:extLst>
              <a:ext uri="{FF2B5EF4-FFF2-40B4-BE49-F238E27FC236}">
                <a16:creationId xmlns:a16="http://schemas.microsoft.com/office/drawing/2014/main" id="{9C366F0B-CE17-B541-894B-79E93F68AC0D}"/>
              </a:ext>
            </a:extLst>
          </p:cNvPr>
          <p:cNvSpPr txBox="1">
            <a:spLocks/>
          </p:cNvSpPr>
          <p:nvPr/>
        </p:nvSpPr>
        <p:spPr>
          <a:xfrm>
            <a:off x="5140051" y="1569083"/>
            <a:ext cx="3606757" cy="752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marR="0" lvl="0" indent="-3429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●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Every 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true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statement is provable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D783A8-BAD3-3148-AE43-C3D6673152C8}"/>
              </a:ext>
            </a:extLst>
          </p:cNvPr>
          <p:cNvSpPr txBox="1"/>
          <p:nvPr/>
        </p:nvSpPr>
        <p:spPr>
          <a:xfrm>
            <a:off x="832066" y="2288146"/>
            <a:ext cx="69717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Cited from : 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  <a:hlinkClick r:id="rId3"/>
              </a:rPr>
              <a:t>Soundness and Completeness: With Precision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on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news.ycombinator.com</a:t>
            </a:r>
            <a:endParaRPr kumimoji="0" lang="en-TW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4" name="Picture 3">
            <a:hlinkClick r:id="rId4"/>
            <a:extLst>
              <a:ext uri="{FF2B5EF4-FFF2-40B4-BE49-F238E27FC236}">
                <a16:creationId xmlns:a16="http://schemas.microsoft.com/office/drawing/2014/main" id="{046DA772-DBEC-4942-9F39-5C2C1F832E0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4066" y="2807980"/>
            <a:ext cx="2602580" cy="174794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88B077A-00FA-DD47-B46F-9A5AE1FACA27}"/>
              </a:ext>
            </a:extLst>
          </p:cNvPr>
          <p:cNvSpPr txBox="1"/>
          <p:nvPr/>
        </p:nvSpPr>
        <p:spPr>
          <a:xfrm>
            <a:off x="807608" y="4649127"/>
            <a:ext cx="29754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  <a:hlinkClick r:id="rId4"/>
              </a:rPr>
              <a:t>https://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  <a:hlinkClick r:id="rId4"/>
              </a:rPr>
              <a:t>youtu.be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  <a:hlinkClick r:id="rId4"/>
              </a:rPr>
              <a:t>/3hspKYIn5ds?t=29</a:t>
            </a:r>
            <a:endParaRPr kumimoji="0" lang="en-TW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1396FCE-62B0-D144-8143-EECC5BC893B9}"/>
              </a:ext>
            </a:extLst>
          </p:cNvPr>
          <p:cNvSpPr txBox="1"/>
          <p:nvPr/>
        </p:nvSpPr>
        <p:spPr>
          <a:xfrm>
            <a:off x="5303990" y="4555924"/>
            <a:ext cx="30748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  <a:hlinkClick r:id="rId6"/>
              </a:rPr>
              <a:t>https://youtu.be/3hspKYIn5ds?t=162</a:t>
            </a:r>
            <a:endParaRPr kumimoji="0" lang="en-TW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37D761A-DDB7-2F4C-9893-E9E628A3FD6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42138" y="2807980"/>
            <a:ext cx="2602581" cy="1747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4725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42355" y="456811"/>
            <a:ext cx="585929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700" dirty="0">
                <a:solidFill>
                  <a:schemeClr val="tx1"/>
                </a:solidFill>
              </a:rPr>
              <a:t>The Expanded Capability of “Search”</a:t>
            </a:r>
          </a:p>
          <a:p>
            <a:pPr algn="ctr"/>
            <a:r>
              <a:rPr lang="en-US" sz="2700" dirty="0">
                <a:solidFill>
                  <a:schemeClr val="tx1"/>
                </a:solidFill>
              </a:rPr>
              <a:t>and how AI relates to them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95070FA-01A4-9E4E-9A20-07D8903A3500}"/>
              </a:ext>
            </a:extLst>
          </p:cNvPr>
          <p:cNvGraphicFramePr>
            <a:graphicFrameLocks noGrp="1"/>
          </p:cNvGraphicFramePr>
          <p:nvPr/>
        </p:nvGraphicFramePr>
        <p:xfrm>
          <a:off x="643371" y="1638588"/>
          <a:ext cx="7890162" cy="30481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30054">
                  <a:extLst>
                    <a:ext uri="{9D8B030D-6E8A-4147-A177-3AD203B41FA5}">
                      <a16:colId xmlns:a16="http://schemas.microsoft.com/office/drawing/2014/main" val="1485611741"/>
                    </a:ext>
                  </a:extLst>
                </a:gridCol>
                <a:gridCol w="2630054">
                  <a:extLst>
                    <a:ext uri="{9D8B030D-6E8A-4147-A177-3AD203B41FA5}">
                      <a16:colId xmlns:a16="http://schemas.microsoft.com/office/drawing/2014/main" val="725316970"/>
                    </a:ext>
                  </a:extLst>
                </a:gridCol>
                <a:gridCol w="2630054">
                  <a:extLst>
                    <a:ext uri="{9D8B030D-6E8A-4147-A177-3AD203B41FA5}">
                      <a16:colId xmlns:a16="http://schemas.microsoft.com/office/drawing/2014/main" val="1603122475"/>
                    </a:ext>
                  </a:extLst>
                </a:gridCol>
              </a:tblGrid>
              <a:tr h="80010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Capability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AI inspired threats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Solution to AI threats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2844398741"/>
                  </a:ext>
                </a:extLst>
              </a:tr>
              <a:tr h="73924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Search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solidFill>
                            <a:schemeClr val="tx1"/>
                          </a:solidFill>
                          <a:latin typeface="Rockwell" pitchFamily="18" charset="0"/>
                        </a:rPr>
                        <a:t>Digesting overwhelming amount of knowledge</a:t>
                      </a:r>
                      <a:endParaRPr 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solidFill>
                            <a:schemeClr val="tx1"/>
                          </a:solidFill>
                          <a:latin typeface="Rockwell" pitchFamily="18" charset="0"/>
                        </a:rPr>
                        <a:t>Apply search to </a:t>
                      </a:r>
                      <a:r>
                        <a:rPr lang="en-US" sz="1500" b="1" i="1" dirty="0">
                          <a:solidFill>
                            <a:srgbClr val="FF0000"/>
                          </a:solidFill>
                          <a:latin typeface="Rockwell" pitchFamily="18" charset="0"/>
                        </a:rPr>
                        <a:t>private</a:t>
                      </a:r>
                      <a:r>
                        <a:rPr lang="en-US" sz="1500" dirty="0">
                          <a:solidFill>
                            <a:schemeClr val="tx1"/>
                          </a:solidFill>
                          <a:latin typeface="Rockwell" pitchFamily="18" charset="0"/>
                        </a:rPr>
                        <a:t> knowledge</a:t>
                      </a:r>
                      <a:endParaRPr 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407237691"/>
                  </a:ext>
                </a:extLst>
              </a:tr>
              <a:tr h="75438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Optimize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solidFill>
                            <a:schemeClr val="tx1"/>
                          </a:solidFill>
                          <a:latin typeface="Rockwell" pitchFamily="18" charset="0"/>
                        </a:rPr>
                        <a:t>Solve problems assumed to be impossible</a:t>
                      </a:r>
                      <a:endParaRPr 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solidFill>
                            <a:schemeClr val="tx1"/>
                          </a:solidFill>
                          <a:latin typeface="Rockwell" pitchFamily="18" charset="0"/>
                        </a:rPr>
                        <a:t>Become </a:t>
                      </a:r>
                      <a:r>
                        <a:rPr lang="en-US" sz="1500" b="1" i="1" dirty="0">
                          <a:solidFill>
                            <a:srgbClr val="FF0000"/>
                          </a:solidFill>
                          <a:latin typeface="Rockwell" pitchFamily="18" charset="0"/>
                        </a:rPr>
                        <a:t>aware</a:t>
                      </a:r>
                      <a:r>
                        <a:rPr lang="en-US" sz="1500" dirty="0">
                          <a:solidFill>
                            <a:schemeClr val="tx1"/>
                          </a:solidFill>
                          <a:latin typeface="Rockwell" pitchFamily="18" charset="0"/>
                        </a:rPr>
                        <a:t> when impossible become possible</a:t>
                      </a:r>
                      <a:endParaRPr 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822068037"/>
                  </a:ext>
                </a:extLst>
              </a:tr>
              <a:tr h="75438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Simulate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>
                          <a:solidFill>
                            <a:schemeClr val="tx1"/>
                          </a:solidFill>
                          <a:latin typeface="Rockwell" pitchFamily="18" charset="0"/>
                        </a:rPr>
                        <a:t>Offer future plans at rates much higher than traditional wisdom</a:t>
                      </a:r>
                      <a:endParaRPr 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>
                          <a:solidFill>
                            <a:schemeClr val="tx1"/>
                          </a:solidFill>
                          <a:latin typeface="Rockwell" pitchFamily="18" charset="0"/>
                        </a:rPr>
                        <a:t>Update </a:t>
                      </a:r>
                      <a:r>
                        <a:rPr lang="en-US" altLang="zh-CN" sz="1500" b="1" i="1" dirty="0">
                          <a:solidFill>
                            <a:srgbClr val="FF0000"/>
                          </a:solidFill>
                          <a:latin typeface="Rockwell" pitchFamily="18" charset="0"/>
                        </a:rPr>
                        <a:t>inadequate possibility model of  our surroundings</a:t>
                      </a:r>
                      <a:endParaRPr lang="en-US" sz="1500" b="1" i="1" dirty="0">
                        <a:solidFill>
                          <a:srgbClr val="FF0000"/>
                        </a:solidFill>
                      </a:endParaRP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2572029146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B802D45-895E-5A44-A6B1-8FA99FA37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C812B-A187-0945-BAC5-7895DB419EB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15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39371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A Blockchain-Based Notarization Service for Biomedical Knowledge Retrieval  - ScienceDirect">
            <a:hlinkClick r:id="rId3"/>
            <a:extLst>
              <a:ext uri="{FF2B5EF4-FFF2-40B4-BE49-F238E27FC236}">
                <a16:creationId xmlns:a16="http://schemas.microsoft.com/office/drawing/2014/main" id="{E10F2301-EA97-904A-968D-7A771A2286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1970" y="2014848"/>
            <a:ext cx="4316071" cy="2239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" name="Google Shape;72;p16"/>
          <p:cNvSpPr txBox="1">
            <a:spLocks noGrp="1"/>
          </p:cNvSpPr>
          <p:nvPr>
            <p:ph type="title"/>
          </p:nvPr>
        </p:nvSpPr>
        <p:spPr>
          <a:xfrm>
            <a:off x="312523" y="517007"/>
            <a:ext cx="4045200" cy="170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Output</a:t>
            </a:r>
            <a:endParaRPr dirty="0"/>
          </a:p>
        </p:txBody>
      </p:sp>
      <p:sp>
        <p:nvSpPr>
          <p:cNvPr id="73" name="Google Shape;73;p16"/>
          <p:cNvSpPr txBox="1">
            <a:spLocks noGrp="1"/>
          </p:cNvSpPr>
          <p:nvPr>
            <p:ph type="body" idx="2"/>
          </p:nvPr>
        </p:nvSpPr>
        <p:spPr>
          <a:xfrm>
            <a:off x="4939500" y="953146"/>
            <a:ext cx="3837000" cy="403730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dirty="0"/>
              <a:t>Deliverables at the end of Project</a:t>
            </a:r>
            <a:endParaRPr dirty="0"/>
          </a:p>
          <a:p>
            <a:pPr lvl="1" indent="-342900">
              <a:buSzPts val="1800"/>
              <a:buChar char="●"/>
            </a:pPr>
            <a:r>
              <a:rPr lang="en" dirty="0"/>
              <a:t>A list of deliverables that are encoded in a generally acceptable namespace</a:t>
            </a:r>
          </a:p>
          <a:p>
            <a:pPr lvl="1" indent="-342900">
              <a:buSzPts val="1800"/>
              <a:buChar char="●"/>
            </a:pPr>
            <a:r>
              <a:rPr lang="en" dirty="0"/>
              <a:t>Define outputs in precise technical terms, using a scalable namespace management tool, such as </a:t>
            </a:r>
            <a:r>
              <a:rPr lang="en" dirty="0" err="1"/>
              <a:t>MediaWiki</a:t>
            </a:r>
            <a:endParaRPr lang="en" dirty="0"/>
          </a:p>
          <a:p>
            <a:pPr lvl="1" indent="-342900">
              <a:buSzPts val="1800"/>
              <a:buChar char="●"/>
            </a:pPr>
            <a:r>
              <a:rPr lang="en" dirty="0"/>
              <a:t>Output content should be marked with time and contributors’ non-repudiable signatures</a:t>
            </a:r>
          </a:p>
          <a:p>
            <a:pPr lvl="1" indent="-342900">
              <a:buSzPts val="1800"/>
              <a:buChar char="●"/>
            </a:pPr>
            <a:endParaRPr lang="en" dirty="0"/>
          </a:p>
          <a:p>
            <a:pPr lvl="1" indent="-342900">
              <a:buSzPts val="1800"/>
              <a:buChar char="●"/>
            </a:pPr>
            <a:endParaRPr lang="e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F6EAE8E-3F08-A443-839F-02EC9D50D3F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  <p:pic>
        <p:nvPicPr>
          <p:cNvPr id="8" name="Picture 2">
            <a:hlinkClick r:id="rId5"/>
            <a:extLst>
              <a:ext uri="{FF2B5EF4-FFF2-40B4-BE49-F238E27FC236}">
                <a16:creationId xmlns:a16="http://schemas.microsoft.com/office/drawing/2014/main" id="{FB6E157D-10CA-3645-943A-CDF5B1F424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0852" y="1935839"/>
            <a:ext cx="610238" cy="576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C4A57AE-107D-8F4A-BE74-979F82014F10}"/>
              </a:ext>
            </a:extLst>
          </p:cNvPr>
          <p:cNvSpPr txBox="1"/>
          <p:nvPr/>
        </p:nvSpPr>
        <p:spPr>
          <a:xfrm>
            <a:off x="247302" y="4472604"/>
            <a:ext cx="41104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00" dirty="0"/>
              <a:t>Image Source: </a:t>
            </a:r>
            <a:r>
              <a:rPr lang="en-US" sz="700" b="1" dirty="0"/>
              <a:t>A Blockchain-Based Notarization Service for Biomedical Knowledge Retrieval</a:t>
            </a:r>
            <a:endParaRPr lang="en-US" sz="700" dirty="0"/>
          </a:p>
          <a:p>
            <a:pPr algn="ctr"/>
            <a:r>
              <a:rPr lang="en-US" sz="700" dirty="0">
                <a:hlinkClick r:id="rId3"/>
              </a:rPr>
              <a:t>https://</a:t>
            </a:r>
            <a:r>
              <a:rPr lang="en-US" sz="700" dirty="0" err="1">
                <a:hlinkClick r:id="rId3"/>
              </a:rPr>
              <a:t>www.sciencedirect.com</a:t>
            </a:r>
            <a:r>
              <a:rPr lang="en-US" sz="700" dirty="0">
                <a:hlinkClick r:id="rId3"/>
              </a:rPr>
              <a:t>/science/article/</a:t>
            </a:r>
            <a:r>
              <a:rPr lang="en-US" sz="700" dirty="0" err="1">
                <a:hlinkClick r:id="rId3"/>
              </a:rPr>
              <a:t>pii</a:t>
            </a:r>
            <a:r>
              <a:rPr lang="en-US" sz="700" dirty="0">
                <a:hlinkClick r:id="rId3"/>
              </a:rPr>
              <a:t>/S2001037018300400</a:t>
            </a:r>
            <a:endParaRPr lang="en-TW" sz="700" dirty="0"/>
          </a:p>
        </p:txBody>
      </p:sp>
    </p:spTree>
    <p:extLst>
      <p:ext uri="{BB962C8B-B14F-4D97-AF65-F5344CB8AC3E}">
        <p14:creationId xmlns:p14="http://schemas.microsoft.com/office/powerpoint/2010/main" val="40846909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1" name="Rectangle 8">
            <a:extLst>
              <a:ext uri="{FF2B5EF4-FFF2-40B4-BE49-F238E27FC236}">
                <a16:creationId xmlns:a16="http://schemas.microsoft.com/office/drawing/2014/main" id="{AD92C86F-823F-5A49-91B0-BBC29ACC9B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39155" y="335043"/>
            <a:ext cx="184731" cy="36933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60000"/>
              </a:spcBef>
              <a:buClr>
                <a:srgbClr val="0066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60000"/>
              </a:spcBef>
              <a:buClr>
                <a:srgbClr val="000099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新細明體" panose="02020500000000000000" pitchFamily="18" charset="-120"/>
              <a:cs typeface="Arial"/>
              <a:sym typeface="Arial"/>
            </a:endParaRPr>
          </a:p>
        </p:txBody>
      </p:sp>
      <p:sp>
        <p:nvSpPr>
          <p:cNvPr id="4102" name="Rectangle 2">
            <a:extLst>
              <a:ext uri="{FF2B5EF4-FFF2-40B4-BE49-F238E27FC236}">
                <a16:creationId xmlns:a16="http://schemas.microsoft.com/office/drawing/2014/main" id="{A719C0DF-7322-CA4F-8563-3A7A005CEBF1}"/>
              </a:ext>
            </a:extLst>
          </p:cNvPr>
          <p:cNvSpPr>
            <a:spLocks noGrp="1" noChangeArrowheads="1"/>
          </p:cNvSpPr>
          <p:nvPr>
            <p:ph type="ctrTitle" idx="4294967295"/>
          </p:nvPr>
        </p:nvSpPr>
        <p:spPr>
          <a:xfrm>
            <a:off x="278407" y="448985"/>
            <a:ext cx="8506225" cy="510779"/>
          </a:xfrm>
          <a:noFill/>
        </p:spPr>
        <p:txBody>
          <a:bodyPr/>
          <a:lstStyle/>
          <a:p>
            <a:pPr algn="ctr"/>
            <a:r>
              <a:rPr lang="en-US" altLang="zh-TW" sz="2400" dirty="0">
                <a:solidFill>
                  <a:schemeClr val="tx1"/>
                </a:solidFill>
                <a:latin typeface="Comic Sans MS" panose="030F0902030302020204" pitchFamily="66" charset="0"/>
                <a:ea typeface="新細明體" panose="02020500000000000000" pitchFamily="18" charset="-120"/>
              </a:rPr>
              <a:t>Computing Architectures associated with Tools</a:t>
            </a:r>
            <a:endParaRPr lang="en-US" altLang="zh-TW" sz="2400" dirty="0">
              <a:latin typeface="Comic Sans MS" panose="030F0902030302020204" pitchFamily="66" charset="0"/>
              <a:ea typeface="新細明體" panose="02020500000000000000" pitchFamily="18" charset="-12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78B9DC0-60D4-DD4E-89CB-638863279C90}"/>
              </a:ext>
            </a:extLst>
          </p:cNvPr>
          <p:cNvSpPr/>
          <p:nvPr/>
        </p:nvSpPr>
        <p:spPr>
          <a:xfrm>
            <a:off x="322773" y="2206935"/>
            <a:ext cx="8594957" cy="2571750"/>
          </a:xfrm>
          <a:prstGeom prst="rect">
            <a:avLst/>
          </a:prstGeom>
          <a:gradFill>
            <a:gsLst>
              <a:gs pos="0">
                <a:srgbClr val="002060"/>
              </a:gs>
              <a:gs pos="45000">
                <a:schemeClr val="bg1"/>
              </a:gs>
              <a:gs pos="52000">
                <a:schemeClr val="bg1"/>
              </a:gs>
              <a:gs pos="100000">
                <a:srgbClr val="FF0000"/>
              </a:gs>
            </a:gsLst>
            <a:lin ang="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TW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Concrete Implementation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C09AD2C-1214-8049-BA44-A8A1B66EAA0D}"/>
              </a:ext>
            </a:extLst>
          </p:cNvPr>
          <p:cNvSpPr/>
          <p:nvPr/>
        </p:nvSpPr>
        <p:spPr>
          <a:xfrm>
            <a:off x="322773" y="1178907"/>
            <a:ext cx="8498453" cy="560935"/>
          </a:xfrm>
          <a:prstGeom prst="rect">
            <a:avLst/>
          </a:prstGeom>
          <a:gradFill flip="none" rotWithShape="1">
            <a:gsLst>
              <a:gs pos="0">
                <a:srgbClr val="002060"/>
              </a:gs>
              <a:gs pos="47000">
                <a:schemeClr val="bg1"/>
              </a:gs>
              <a:gs pos="54000">
                <a:schemeClr val="bg1"/>
              </a:gs>
              <a:gs pos="100000">
                <a:srgbClr val="FF0000"/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TW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Abstract Specification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C6E3635-ED45-E042-AA2D-C6881EA7316F}"/>
              </a:ext>
            </a:extLst>
          </p:cNvPr>
          <p:cNvGrpSpPr/>
          <p:nvPr/>
        </p:nvGrpSpPr>
        <p:grpSpPr>
          <a:xfrm>
            <a:off x="411505" y="2558558"/>
            <a:ext cx="8409720" cy="567337"/>
            <a:chOff x="315253" y="3295168"/>
            <a:chExt cx="8409720" cy="567337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5CC11E4-FD25-6844-A89A-7B50C7DC80D4}"/>
                </a:ext>
              </a:extLst>
            </p:cNvPr>
            <p:cNvSpPr/>
            <p:nvPr/>
          </p:nvSpPr>
          <p:spPr>
            <a:xfrm>
              <a:off x="315253" y="3295168"/>
              <a:ext cx="4039378" cy="560935"/>
            </a:xfrm>
            <a:prstGeom prst="rect">
              <a:avLst/>
            </a:prstGeom>
            <a:gradFill>
              <a:gsLst>
                <a:gs pos="0">
                  <a:srgbClr val="002060"/>
                </a:gs>
                <a:gs pos="73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0" scaled="1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TW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rPr>
                <a:t>Deterministic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C3DCA3FC-447B-3340-AABE-D9A1F849021C}"/>
                </a:ext>
              </a:extLst>
            </p:cNvPr>
            <p:cNvSpPr/>
            <p:nvPr/>
          </p:nvSpPr>
          <p:spPr>
            <a:xfrm>
              <a:off x="4789371" y="3301570"/>
              <a:ext cx="3935602" cy="560935"/>
            </a:xfrm>
            <a:prstGeom prst="rect">
              <a:avLst/>
            </a:prstGeom>
            <a:gradFill>
              <a:gsLst>
                <a:gs pos="0">
                  <a:schemeClr val="bg1">
                    <a:lumMod val="95000"/>
                  </a:schemeClr>
                </a:gs>
                <a:gs pos="18000">
                  <a:schemeClr val="accent1">
                    <a:lumMod val="45000"/>
                    <a:lumOff val="55000"/>
                  </a:schemeClr>
                </a:gs>
                <a:gs pos="64000">
                  <a:schemeClr val="accent1">
                    <a:lumMod val="45000"/>
                    <a:lumOff val="55000"/>
                  </a:schemeClr>
                </a:gs>
                <a:gs pos="100000">
                  <a:srgbClr val="FF0000"/>
                </a:gs>
              </a:gsLst>
              <a:lin ang="0" scaled="1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TW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rPr>
                <a:t>Probabilistic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2D5A74F-6E07-8D48-A0E7-072DBEB94E92}"/>
              </a:ext>
            </a:extLst>
          </p:cNvPr>
          <p:cNvGrpSpPr/>
          <p:nvPr/>
        </p:nvGrpSpPr>
        <p:grpSpPr>
          <a:xfrm>
            <a:off x="409875" y="3329932"/>
            <a:ext cx="8419124" cy="576850"/>
            <a:chOff x="278407" y="2345549"/>
            <a:chExt cx="8419124" cy="576850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80B04B7-0A6F-3944-9C9A-DE00970D3997}"/>
                </a:ext>
              </a:extLst>
            </p:cNvPr>
            <p:cNvSpPr/>
            <p:nvPr/>
          </p:nvSpPr>
          <p:spPr>
            <a:xfrm>
              <a:off x="278407" y="2345550"/>
              <a:ext cx="2218904" cy="560935"/>
            </a:xfrm>
            <a:prstGeom prst="rect">
              <a:avLst/>
            </a:prstGeom>
            <a:gradFill flip="none" rotWithShape="1">
              <a:gsLst>
                <a:gs pos="0">
                  <a:srgbClr val="002060"/>
                </a:gs>
                <a:gs pos="16000">
                  <a:srgbClr val="002060"/>
                </a:gs>
                <a:gs pos="77000">
                  <a:srgbClr val="0070C0"/>
                </a:gs>
                <a:gs pos="100000">
                  <a:srgbClr val="00B0F0"/>
                </a:gs>
              </a:gsLst>
              <a:lin ang="0" scaled="0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TW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rPr>
                <a:t>Centralized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D9F12CB-3B72-CA4D-BA0B-0D60D50E6804}"/>
                </a:ext>
              </a:extLst>
            </p:cNvPr>
            <p:cNvSpPr/>
            <p:nvPr/>
          </p:nvSpPr>
          <p:spPr>
            <a:xfrm>
              <a:off x="2584413" y="2345549"/>
              <a:ext cx="3805483" cy="560935"/>
            </a:xfrm>
            <a:prstGeom prst="rect">
              <a:avLst/>
            </a:prstGeom>
            <a:gradFill>
              <a:gsLst>
                <a:gs pos="0">
                  <a:srgbClr val="5E637B"/>
                </a:gs>
                <a:gs pos="48000">
                  <a:schemeClr val="bg1"/>
                </a:gs>
                <a:gs pos="53000">
                  <a:schemeClr val="bg1"/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0" scaled="1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TW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rPr>
                <a:t>Hybrid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A2A27807-AE83-374D-A959-EA74FD88ADDC}"/>
                </a:ext>
              </a:extLst>
            </p:cNvPr>
            <p:cNvSpPr/>
            <p:nvPr/>
          </p:nvSpPr>
          <p:spPr>
            <a:xfrm>
              <a:off x="6478627" y="2361464"/>
              <a:ext cx="2218904" cy="560935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lumMod val="60000"/>
                    <a:lumOff val="40000"/>
                  </a:schemeClr>
                </a:gs>
                <a:gs pos="39000">
                  <a:srgbClr val="FFD9A9"/>
                </a:gs>
                <a:gs pos="77000">
                  <a:srgbClr val="DE866A"/>
                </a:gs>
                <a:gs pos="100000">
                  <a:srgbClr val="FF0000"/>
                </a:gs>
              </a:gsLst>
              <a:lin ang="0" scaled="0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TW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rPr>
                <a:t>Distributed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5B36FB9-9A1E-9342-93BF-8C8E39F29345}"/>
              </a:ext>
            </a:extLst>
          </p:cNvPr>
          <p:cNvGrpSpPr/>
          <p:nvPr/>
        </p:nvGrpSpPr>
        <p:grpSpPr>
          <a:xfrm>
            <a:off x="419279" y="4084218"/>
            <a:ext cx="8409720" cy="562538"/>
            <a:chOff x="278407" y="1588670"/>
            <a:chExt cx="8409720" cy="562538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7FA271D1-D7F4-6644-AE04-622C706155E0}"/>
                </a:ext>
              </a:extLst>
            </p:cNvPr>
            <p:cNvSpPr/>
            <p:nvPr/>
          </p:nvSpPr>
          <p:spPr>
            <a:xfrm>
              <a:off x="278407" y="1590273"/>
              <a:ext cx="1465869" cy="560935"/>
            </a:xfrm>
            <a:prstGeom prst="rect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TW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rPr>
                <a:t>Single/Multi Core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24F61064-26BC-A443-A80F-E8C813FDAECD}"/>
                </a:ext>
              </a:extLst>
            </p:cNvPr>
            <p:cNvSpPr/>
            <p:nvPr/>
          </p:nvSpPr>
          <p:spPr>
            <a:xfrm>
              <a:off x="2038785" y="1588670"/>
              <a:ext cx="1465869" cy="560935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TW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rPr>
                <a:t>Many Core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B80622B-9F34-0749-8B82-ACA1879B2600}"/>
                </a:ext>
              </a:extLst>
            </p:cNvPr>
            <p:cNvSpPr/>
            <p:nvPr/>
          </p:nvSpPr>
          <p:spPr>
            <a:xfrm>
              <a:off x="3706220" y="1588670"/>
              <a:ext cx="1465869" cy="56093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TW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rPr>
                <a:t>Single Site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CE3B092D-7A6E-8D4B-A228-86D53A70C91A}"/>
                </a:ext>
              </a:extLst>
            </p:cNvPr>
            <p:cNvSpPr/>
            <p:nvPr/>
          </p:nvSpPr>
          <p:spPr>
            <a:xfrm>
              <a:off x="5473862" y="1588670"/>
              <a:ext cx="1465869" cy="560935"/>
            </a:xfrm>
            <a:prstGeom prst="rect">
              <a:avLst/>
            </a:prstGeom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TW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rPr>
                <a:t>Multi Site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25B3DF5C-1260-434F-BC30-F5AD621EC678}"/>
                </a:ext>
              </a:extLst>
            </p:cNvPr>
            <p:cNvSpPr/>
            <p:nvPr/>
          </p:nvSpPr>
          <p:spPr>
            <a:xfrm>
              <a:off x="7222258" y="1588670"/>
              <a:ext cx="1465869" cy="560935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TW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rPr>
                <a:t>Many Site</a:t>
              </a:r>
            </a:p>
          </p:txBody>
        </p:sp>
      </p:grpSp>
      <p:sp>
        <p:nvSpPr>
          <p:cNvPr id="40" name="Curved Right Arrow 39">
            <a:extLst>
              <a:ext uri="{FF2B5EF4-FFF2-40B4-BE49-F238E27FC236}">
                <a16:creationId xmlns:a16="http://schemas.microsoft.com/office/drawing/2014/main" id="{F28338D0-A631-A14E-A36D-295AAC703D13}"/>
              </a:ext>
            </a:extLst>
          </p:cNvPr>
          <p:cNvSpPr/>
          <p:nvPr/>
        </p:nvSpPr>
        <p:spPr>
          <a:xfrm>
            <a:off x="3519590" y="1794274"/>
            <a:ext cx="131411" cy="358229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41" name="Curved Right Arrow 40">
            <a:extLst>
              <a:ext uri="{FF2B5EF4-FFF2-40B4-BE49-F238E27FC236}">
                <a16:creationId xmlns:a16="http://schemas.microsoft.com/office/drawing/2014/main" id="{A97B1122-84F0-7C4B-A064-5C7B8CF05E4A}"/>
              </a:ext>
            </a:extLst>
          </p:cNvPr>
          <p:cNvSpPr/>
          <p:nvPr/>
        </p:nvSpPr>
        <p:spPr>
          <a:xfrm rot="10800000">
            <a:off x="5614734" y="1764764"/>
            <a:ext cx="131411" cy="358229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pic>
        <p:nvPicPr>
          <p:cNvPr id="24" name="Picture 2" descr="Devsecops-Illustretion-ICon-1">
            <a:hlinkClick r:id="rId4"/>
            <a:extLst>
              <a:ext uri="{FF2B5EF4-FFF2-40B4-BE49-F238E27FC236}">
                <a16:creationId xmlns:a16="http://schemas.microsoft.com/office/drawing/2014/main" id="{1C63E6B6-90C1-E542-AD35-405B4FAB4A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44632" y="1722994"/>
            <a:ext cx="854734" cy="560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>
            <a:hlinkClick r:id="rId6"/>
            <a:extLst>
              <a:ext uri="{FF2B5EF4-FFF2-40B4-BE49-F238E27FC236}">
                <a16:creationId xmlns:a16="http://schemas.microsoft.com/office/drawing/2014/main" id="{A6A0325E-CA0A-D842-BB2E-E96B80D153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87518" y="967021"/>
            <a:ext cx="586262" cy="390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>
            <a:hlinkClick r:id="rId8"/>
            <a:extLst>
              <a:ext uri="{FF2B5EF4-FFF2-40B4-BE49-F238E27FC236}">
                <a16:creationId xmlns:a16="http://schemas.microsoft.com/office/drawing/2014/main" id="{2F1F1B67-6366-2841-B174-E2F7F0F8C953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64884" y="964880"/>
            <a:ext cx="895344" cy="381068"/>
          </a:xfrm>
          <a:prstGeom prst="rect">
            <a:avLst/>
          </a:prstGeom>
        </p:spPr>
      </p:pic>
      <p:pic>
        <p:nvPicPr>
          <p:cNvPr id="4" name="Picture 3">
            <a:hlinkClick r:id="rId10"/>
            <a:extLst>
              <a:ext uri="{FF2B5EF4-FFF2-40B4-BE49-F238E27FC236}">
                <a16:creationId xmlns:a16="http://schemas.microsoft.com/office/drawing/2014/main" id="{6E7CE2E2-2A28-CF49-B4F6-A07BAA274B09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51333" y="960279"/>
            <a:ext cx="746456" cy="385669"/>
          </a:xfrm>
          <a:prstGeom prst="rect">
            <a:avLst/>
          </a:prstGeom>
        </p:spPr>
      </p:pic>
      <p:pic>
        <p:nvPicPr>
          <p:cNvPr id="42" name="Picture 41">
            <a:hlinkClick r:id="rId12"/>
            <a:extLst>
              <a:ext uri="{FF2B5EF4-FFF2-40B4-BE49-F238E27FC236}">
                <a16:creationId xmlns:a16="http://schemas.microsoft.com/office/drawing/2014/main" id="{F3226E5D-72E6-9042-B049-6697DB780296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04832" y="1880628"/>
            <a:ext cx="897183" cy="873152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F465DE-4B11-1848-942B-9AECB6BF316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000" b="0" i="0" u="none" strike="noStrike" kern="0" cap="none" spc="0" normalizeH="0" baseline="0" noProof="0" smtClean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17</a:t>
            </a:fld>
            <a:endParaRPr kumimoji="0" lang="en" sz="1000" b="0" i="0" u="none" strike="noStrike" kern="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DF98D50-1D02-6040-947F-9B369624CFAB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85320" y="1880628"/>
            <a:ext cx="1491747" cy="863193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F1175AA5-5274-6541-B0E6-C8C9E6D01FEB}"/>
              </a:ext>
            </a:extLst>
          </p:cNvPr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5748" y="4627033"/>
            <a:ext cx="572930" cy="362092"/>
          </a:xfrm>
          <a:prstGeom prst="rect">
            <a:avLst/>
          </a:prstGeom>
        </p:spPr>
      </p:pic>
      <p:pic>
        <p:nvPicPr>
          <p:cNvPr id="46" name="Picture 45">
            <a:hlinkClick r:id="rId16"/>
            <a:extLst>
              <a:ext uri="{FF2B5EF4-FFF2-40B4-BE49-F238E27FC236}">
                <a16:creationId xmlns:a16="http://schemas.microsoft.com/office/drawing/2014/main" id="{45901194-B839-EE4B-88EF-0F32AD544E21}"/>
              </a:ext>
            </a:extLst>
          </p:cNvPr>
          <p:cNvPicPr>
            <a:picLocks noChangeAspect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56261" y="4530327"/>
            <a:ext cx="437097" cy="488581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025704F4-2BB5-2D4A-B5E4-5BAD66A56845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3318" y="4523210"/>
            <a:ext cx="548700" cy="522484"/>
          </a:xfrm>
          <a:prstGeom prst="rect">
            <a:avLst/>
          </a:prstGeom>
        </p:spPr>
      </p:pic>
      <p:pic>
        <p:nvPicPr>
          <p:cNvPr id="48" name="Picture 47">
            <a:hlinkClick r:id="rId19"/>
            <a:extLst>
              <a:ext uri="{FF2B5EF4-FFF2-40B4-BE49-F238E27FC236}">
                <a16:creationId xmlns:a16="http://schemas.microsoft.com/office/drawing/2014/main" id="{51847CF9-1E4D-0548-BD36-00035656AF3D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96657" y="4540689"/>
            <a:ext cx="630283" cy="464292"/>
          </a:xfrm>
          <a:prstGeom prst="rect">
            <a:avLst/>
          </a:prstGeom>
        </p:spPr>
      </p:pic>
      <p:pic>
        <p:nvPicPr>
          <p:cNvPr id="50" name="Picture 49">
            <a:hlinkClick r:id="rId21"/>
            <a:extLst>
              <a:ext uri="{FF2B5EF4-FFF2-40B4-BE49-F238E27FC236}">
                <a16:creationId xmlns:a16="http://schemas.microsoft.com/office/drawing/2014/main" id="{C19B6101-FB3A-7D41-BBEB-AA38527B694E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91169" y="4486361"/>
            <a:ext cx="961660" cy="497410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38BA2B40-620B-764C-8D65-12128E479F52}"/>
              </a:ext>
            </a:extLst>
          </p:cNvPr>
          <p:cNvSpPr txBox="1"/>
          <p:nvPr/>
        </p:nvSpPr>
        <p:spPr>
          <a:xfrm>
            <a:off x="495231" y="4880191"/>
            <a:ext cx="13195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TW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Hackerspaces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EA242FA-EDB2-A444-9868-96441832A659}"/>
              </a:ext>
            </a:extLst>
          </p:cNvPr>
          <p:cNvSpPr txBox="1"/>
          <p:nvPr/>
        </p:nvSpPr>
        <p:spPr>
          <a:xfrm>
            <a:off x="3489814" y="4891805"/>
            <a:ext cx="21643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TW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Super Computing Center</a:t>
            </a:r>
          </a:p>
        </p:txBody>
      </p:sp>
      <p:pic>
        <p:nvPicPr>
          <p:cNvPr id="20487" name="Picture 7" descr="NetLogo Desktop">
            <a:hlinkClick r:id="rId23"/>
            <a:extLst>
              <a:ext uri="{FF2B5EF4-FFF2-40B4-BE49-F238E27FC236}">
                <a16:creationId xmlns:a16="http://schemas.microsoft.com/office/drawing/2014/main" id="{1B75204A-1FC8-6848-96A9-793F39378C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60290" y="3363911"/>
            <a:ext cx="560935" cy="560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9" name="Picture 9" descr="MS-DOS Apple II Microsoft FreeDOS, microsoft, text, logo png">
            <a:hlinkClick r:id="rId25"/>
            <a:extLst>
              <a:ext uri="{FF2B5EF4-FFF2-40B4-BE49-F238E27FC236}">
                <a16:creationId xmlns:a16="http://schemas.microsoft.com/office/drawing/2014/main" id="{6891195B-80AE-0945-8E0E-F731B3B98F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5231" y="3421815"/>
            <a:ext cx="510460" cy="396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91" name="Picture 11">
            <a:hlinkClick r:id="rId27"/>
            <a:extLst>
              <a:ext uri="{FF2B5EF4-FFF2-40B4-BE49-F238E27FC236}">
                <a16:creationId xmlns:a16="http://schemas.microsoft.com/office/drawing/2014/main" id="{2BCCF284-6030-1142-833D-244CF6F874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44987" y="2898631"/>
            <a:ext cx="747270" cy="513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42">
            <a:hlinkClick r:id="rId29"/>
            <a:extLst>
              <a:ext uri="{FF2B5EF4-FFF2-40B4-BE49-F238E27FC236}">
                <a16:creationId xmlns:a16="http://schemas.microsoft.com/office/drawing/2014/main" id="{F94DC0B0-E983-9644-B78A-1D1E7F5D9336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1577" y="959312"/>
            <a:ext cx="254835" cy="39005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1C2DBC5-9894-EB48-8B82-964F8B463727}"/>
              </a:ext>
            </a:extLst>
          </p:cNvPr>
          <p:cNvPicPr>
            <a:picLocks noChangeAspect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88214" y="973986"/>
            <a:ext cx="1192390" cy="39001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47244684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>
            <a:spLocks noGrp="1"/>
          </p:cNvSpPr>
          <p:nvPr>
            <p:ph type="title"/>
          </p:nvPr>
        </p:nvSpPr>
        <p:spPr>
          <a:xfrm>
            <a:off x="312523" y="517007"/>
            <a:ext cx="4045200" cy="170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Organized Activities</a:t>
            </a:r>
            <a:endParaRPr dirty="0"/>
          </a:p>
        </p:txBody>
      </p:sp>
      <p:sp>
        <p:nvSpPr>
          <p:cNvPr id="73" name="Google Shape;73;p16"/>
          <p:cNvSpPr txBox="1">
            <a:spLocks noGrp="1"/>
          </p:cNvSpPr>
          <p:nvPr>
            <p:ph type="body" idx="2"/>
          </p:nvPr>
        </p:nvSpPr>
        <p:spPr>
          <a:xfrm>
            <a:off x="4939500" y="953146"/>
            <a:ext cx="3837000" cy="403730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dirty="0"/>
              <a:t>A well-defined set of Actions and iterative Branching Strategies</a:t>
            </a:r>
            <a:endParaRPr dirty="0"/>
          </a:p>
          <a:p>
            <a:pPr lvl="1" indent="-342900">
              <a:buSzPts val="1800"/>
              <a:buChar char="●"/>
            </a:pPr>
            <a:r>
              <a:rPr lang="en" dirty="0"/>
              <a:t>A Roadmap of composable activities</a:t>
            </a:r>
          </a:p>
          <a:p>
            <a:pPr lvl="1" indent="-342900">
              <a:buSzPts val="1800"/>
              <a:buChar char="●"/>
            </a:pPr>
            <a:r>
              <a:rPr lang="en" dirty="0"/>
              <a:t>Sequencing and timing conditions</a:t>
            </a:r>
          </a:p>
          <a:p>
            <a:pPr lvl="1" indent="-342900">
              <a:buSzPts val="1800"/>
              <a:buChar char="●"/>
            </a:pPr>
            <a:r>
              <a:rPr lang="en" dirty="0"/>
              <a:t>Explicitly state dependencies and resource requirements</a:t>
            </a:r>
          </a:p>
          <a:p>
            <a:pPr lvl="1" indent="-342900">
              <a:buSzPts val="1800"/>
              <a:buChar char="●"/>
            </a:pPr>
            <a:endParaRPr lang="e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F6EAE8E-3F08-A443-839F-02EC9D50D3F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4988B889-9A1F-7645-A745-40B5E0B8E0C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5229" y="3436967"/>
            <a:ext cx="2739787" cy="1553487"/>
          </a:xfrm>
          <a:prstGeom prst="rect">
            <a:avLst/>
          </a:prstGeom>
        </p:spPr>
      </p:pic>
      <p:pic>
        <p:nvPicPr>
          <p:cNvPr id="5" name="Picture 4">
            <a:hlinkClick r:id="rId5"/>
            <a:extLst>
              <a:ext uri="{FF2B5EF4-FFF2-40B4-BE49-F238E27FC236}">
                <a16:creationId xmlns:a16="http://schemas.microsoft.com/office/drawing/2014/main" id="{0479EED1-85CE-C54F-81E2-8A7506677F8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2294" y="2048082"/>
            <a:ext cx="2485655" cy="1177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078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60727" y="246827"/>
            <a:ext cx="76226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3600" dirty="0">
                <a:solidFill>
                  <a:schemeClr val="tx1"/>
                </a:solidFill>
                <a:latin typeface="Calibri"/>
              </a:rPr>
              <a:t>Cybernetics as Applied Category Theory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/>
              <a:cs typeface="Arial"/>
              <a:sym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97F38E-537F-AD4F-AC09-A73458676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C812B-A187-0945-BAC5-7895DB419EB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1C6D9AE-3B2B-7045-BC4E-D2DE17011FB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7465" y="3322137"/>
            <a:ext cx="3960477" cy="1578051"/>
          </a:xfrm>
          <a:prstGeom prst="rect">
            <a:avLst/>
          </a:prstGeom>
        </p:spPr>
      </p:pic>
      <p:graphicFrame>
        <p:nvGraphicFramePr>
          <p:cNvPr id="38" name="Diagram 37">
            <a:extLst>
              <a:ext uri="{FF2B5EF4-FFF2-40B4-BE49-F238E27FC236}">
                <a16:creationId xmlns:a16="http://schemas.microsoft.com/office/drawing/2014/main" id="{23E0EDB0-4D4B-3D4A-AA6E-BADB8DB88EED}"/>
              </a:ext>
            </a:extLst>
          </p:cNvPr>
          <p:cNvGraphicFramePr/>
          <p:nvPr/>
        </p:nvGraphicFramePr>
        <p:xfrm>
          <a:off x="4958913" y="3032069"/>
          <a:ext cx="3068887" cy="20849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4" name="Group 3">
            <a:extLst>
              <a:ext uri="{FF2B5EF4-FFF2-40B4-BE49-F238E27FC236}">
                <a16:creationId xmlns:a16="http://schemas.microsoft.com/office/drawing/2014/main" id="{1336633C-C308-0A44-BC48-26509C545AAD}"/>
              </a:ext>
            </a:extLst>
          </p:cNvPr>
          <p:cNvGrpSpPr/>
          <p:nvPr/>
        </p:nvGrpSpPr>
        <p:grpSpPr>
          <a:xfrm>
            <a:off x="6927441" y="2783870"/>
            <a:ext cx="1428435" cy="276999"/>
            <a:chOff x="6927441" y="2783870"/>
            <a:chExt cx="1428435" cy="276999"/>
          </a:xfrm>
        </p:grpSpPr>
        <p:sp>
          <p:nvSpPr>
            <p:cNvPr id="39" name="Curved Right Arrow 38">
              <a:extLst>
                <a:ext uri="{FF2B5EF4-FFF2-40B4-BE49-F238E27FC236}">
                  <a16:creationId xmlns:a16="http://schemas.microsoft.com/office/drawing/2014/main" id="{E9869733-AAF6-8845-96EC-0C50265253A3}"/>
                </a:ext>
              </a:extLst>
            </p:cNvPr>
            <p:cNvSpPr/>
            <p:nvPr/>
          </p:nvSpPr>
          <p:spPr>
            <a:xfrm rot="4130176">
              <a:off x="7124395" y="2724613"/>
              <a:ext cx="121700" cy="515608"/>
            </a:xfrm>
            <a:prstGeom prst="curvedRightArrow">
              <a:avLst>
                <a:gd name="adj1" fmla="val 25000"/>
                <a:gd name="adj2" fmla="val 50000"/>
                <a:gd name="adj3" fmla="val 30634"/>
              </a:avLst>
            </a:prstGeom>
            <a:solidFill>
              <a:srgbClr val="0070C0"/>
            </a:solidFill>
            <a:ln w="25400" cap="flat">
              <a:solidFill>
                <a:srgbClr val="0070C0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TW" sz="1400" b="0" i="0" u="none" strike="noStrike" cap="none" spc="0" normalizeH="0" baseline="0">
                <a:ln>
                  <a:noFill/>
                </a:ln>
                <a:solidFill>
                  <a:srgbClr val="AAFFEE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C3F66B5-6FBB-CA41-9E43-CCC0D3BDA79F}"/>
                </a:ext>
              </a:extLst>
            </p:cNvPr>
            <p:cNvSpPr txBox="1"/>
            <p:nvPr/>
          </p:nvSpPr>
          <p:spPr>
            <a:xfrm>
              <a:off x="7406898" y="2783870"/>
              <a:ext cx="948978" cy="2769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>
              <a:sp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TW" sz="6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Paradigm shifting concepts </a:t>
              </a:r>
            </a:p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600" dirty="0">
                  <a:solidFill>
                    <a:schemeClr val="tx1"/>
                  </a:solidFill>
                  <a:latin typeface="+mj-lt"/>
                  <a:ea typeface="+mj-ea"/>
                  <a:cs typeface="+mj-cs"/>
                </a:rPr>
                <a:t>a</a:t>
              </a:r>
              <a:r>
                <a:rPr kumimoji="0" lang="en-TW" sz="6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nd</a:t>
              </a:r>
            </a:p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TW" sz="6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 incommensurable terms</a:t>
              </a:r>
            </a:p>
          </p:txBody>
        </p:sp>
      </p:grpSp>
      <p:pic>
        <p:nvPicPr>
          <p:cNvPr id="41" name="Picture 40">
            <a:hlinkClick r:id="rId8"/>
            <a:extLst>
              <a:ext uri="{FF2B5EF4-FFF2-40B4-BE49-F238E27FC236}">
                <a16:creationId xmlns:a16="http://schemas.microsoft.com/office/drawing/2014/main" id="{19F0A707-780C-7F46-9549-5D8CC4D094E1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64652" y="3444396"/>
            <a:ext cx="1046160" cy="106688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EBFE31E-2C52-E440-BAE8-BFAD47DD967E}"/>
              </a:ext>
            </a:extLst>
          </p:cNvPr>
          <p:cNvSpPr txBox="1"/>
          <p:nvPr/>
        </p:nvSpPr>
        <p:spPr>
          <a:xfrm>
            <a:off x="4160847" y="3385742"/>
            <a:ext cx="122238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W" dirty="0"/>
              <a:t>Learning as a vocabulary acquisition process!</a:t>
            </a:r>
          </a:p>
        </p:txBody>
      </p:sp>
      <p:pic>
        <p:nvPicPr>
          <p:cNvPr id="1026" name="Picture 2">
            <a:hlinkClick r:id="rId10"/>
            <a:extLst>
              <a:ext uri="{FF2B5EF4-FFF2-40B4-BE49-F238E27FC236}">
                <a16:creationId xmlns:a16="http://schemas.microsoft.com/office/drawing/2014/main" id="{73D88DEE-0814-164E-B82C-D3845AA2D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13500" y="3244066"/>
            <a:ext cx="713503" cy="784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6A89481-0CFD-1D42-9E19-16EF5B1B532E}"/>
              </a:ext>
            </a:extLst>
          </p:cNvPr>
          <p:cNvSpPr txBox="1"/>
          <p:nvPr/>
        </p:nvSpPr>
        <p:spPr>
          <a:xfrm>
            <a:off x="7770227" y="4023776"/>
            <a:ext cx="976482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dirty="0"/>
              <a:t>Early alchemical ouroboros illustration with the words </a:t>
            </a:r>
            <a:r>
              <a:rPr lang="el-GR" sz="500" dirty="0" err="1"/>
              <a:t>ἓν</a:t>
            </a:r>
            <a:r>
              <a:rPr lang="el-GR" sz="500" dirty="0"/>
              <a:t> </a:t>
            </a:r>
            <a:r>
              <a:rPr lang="el-GR" sz="500" dirty="0" err="1"/>
              <a:t>τὸ</a:t>
            </a:r>
            <a:r>
              <a:rPr lang="el-GR" sz="500" dirty="0"/>
              <a:t> </a:t>
            </a:r>
            <a:r>
              <a:rPr lang="el-GR" sz="500" dirty="0" err="1"/>
              <a:t>πᾶν</a:t>
            </a:r>
            <a:r>
              <a:rPr lang="el-GR" sz="500" dirty="0"/>
              <a:t> ("</a:t>
            </a:r>
            <a:r>
              <a:rPr lang="en-US" sz="500" dirty="0"/>
              <a:t>The All is </a:t>
            </a:r>
            <a:r>
              <a:rPr lang="en-US" sz="500" dirty="0">
                <a:hlinkClick r:id="rId12" tooltip="Henology"/>
              </a:rPr>
              <a:t>One</a:t>
            </a:r>
            <a:r>
              <a:rPr lang="en-US" sz="500" dirty="0"/>
              <a:t>") from the work of </a:t>
            </a:r>
            <a:r>
              <a:rPr lang="en-US" sz="500" dirty="0">
                <a:hlinkClick r:id="rId13" tooltip="Cleopatra the Alchemist"/>
              </a:rPr>
              <a:t>Cleopatra the Alchemist</a:t>
            </a:r>
            <a:r>
              <a:rPr lang="en-US" sz="500" dirty="0"/>
              <a:t> in MS </a:t>
            </a:r>
            <a:r>
              <a:rPr lang="en-US" sz="500" dirty="0">
                <a:hlinkClick r:id="rId14" tooltip="Biblioteca Marciana"/>
              </a:rPr>
              <a:t>Marciana</a:t>
            </a:r>
            <a:r>
              <a:rPr lang="en-US" sz="500" dirty="0"/>
              <a:t> gr. Z. 299. (10th Century)</a:t>
            </a:r>
          </a:p>
          <a:p>
            <a:endParaRPr lang="en-US" sz="500" dirty="0"/>
          </a:p>
          <a:p>
            <a:r>
              <a:rPr lang="en-US" sz="500" dirty="0"/>
              <a:t>Image and Text: Wikipedia</a:t>
            </a:r>
            <a:endParaRPr lang="en-TW" sz="5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8932B0F-7D6F-9147-BD47-A4FEEDFD32A0}"/>
              </a:ext>
            </a:extLst>
          </p:cNvPr>
          <p:cNvSpPr txBox="1"/>
          <p:nvPr/>
        </p:nvSpPr>
        <p:spPr>
          <a:xfrm>
            <a:off x="2454260" y="4280445"/>
            <a:ext cx="17857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W" sz="800" dirty="0"/>
              <a:t>Backus-Naur Form provides a way to customize the “concrete syntax” of formal languages.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28566EA-9ED6-CB46-B978-A8A07394462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112940" y="981461"/>
            <a:ext cx="2354680" cy="1374139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AEDE0E91-BF0F-7048-A16B-1AE941E1CC19}"/>
              </a:ext>
            </a:extLst>
          </p:cNvPr>
          <p:cNvSpPr txBox="1"/>
          <p:nvPr/>
        </p:nvSpPr>
        <p:spPr>
          <a:xfrm>
            <a:off x="6158748" y="2353552"/>
            <a:ext cx="237757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900" dirty="0"/>
              <a:t>Image source: </a:t>
            </a:r>
            <a:r>
              <a:rPr lang="en-TW" sz="900" i="1" u="sng" dirty="0"/>
              <a:t>Design for a Brain </a:t>
            </a:r>
            <a:r>
              <a:rPr lang="en-TW" sz="900" dirty="0"/>
              <a:t>by Ashby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48B48936-7CD6-854F-8925-4E0CFB3B76CF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8346" y="946997"/>
            <a:ext cx="3137105" cy="2286651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D33D78A8-D577-F74B-BB70-3B71FB751EE3}"/>
              </a:ext>
            </a:extLst>
          </p:cNvPr>
          <p:cNvSpPr txBox="1"/>
          <p:nvPr/>
        </p:nvSpPr>
        <p:spPr>
          <a:xfrm>
            <a:off x="3814515" y="993868"/>
            <a:ext cx="2102214" cy="2192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W" sz="1050" dirty="0"/>
              <a:t>In Ross Ashby’s work, he presented Cybernetics as an abstract framework for representing a </a:t>
            </a:r>
            <a:r>
              <a:rPr lang="en-TW" sz="1050" b="1" i="1" dirty="0"/>
              <a:t>variety</a:t>
            </a:r>
            <a:r>
              <a:rPr lang="en-TW" sz="1050" dirty="0"/>
              <a:t> of formal rewrite systems.</a:t>
            </a:r>
          </a:p>
          <a:p>
            <a:endParaRPr lang="en-TW" sz="1050" dirty="0"/>
          </a:p>
          <a:p>
            <a:r>
              <a:rPr lang="en-TW" sz="1050" dirty="0"/>
              <a:t>Later Norbert Wiener also stated that Monad plays an important role in this Cybernetic. Which suggest that it needs a Universal Rewrite mechanism, like Lambda-Calculus, which is realized in Backus-Naur Form.</a:t>
            </a:r>
          </a:p>
        </p:txBody>
      </p:sp>
    </p:spTree>
    <p:extLst>
      <p:ext uri="{BB962C8B-B14F-4D97-AF65-F5344CB8AC3E}">
        <p14:creationId xmlns:p14="http://schemas.microsoft.com/office/powerpoint/2010/main" val="31240020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>
            <a:spLocks noGrp="1"/>
          </p:cNvSpPr>
          <p:nvPr>
            <p:ph type="title"/>
          </p:nvPr>
        </p:nvSpPr>
        <p:spPr>
          <a:xfrm>
            <a:off x="312523" y="517007"/>
            <a:ext cx="4045200" cy="170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Context</a:t>
            </a:r>
            <a:endParaRPr dirty="0"/>
          </a:p>
        </p:txBody>
      </p:sp>
      <p:sp>
        <p:nvSpPr>
          <p:cNvPr id="73" name="Google Shape;73;p16"/>
          <p:cNvSpPr txBox="1">
            <a:spLocks noGrp="1"/>
          </p:cNvSpPr>
          <p:nvPr>
            <p:ph type="body" idx="2"/>
          </p:nvPr>
        </p:nvSpPr>
        <p:spPr>
          <a:xfrm>
            <a:off x="4939500" y="438307"/>
            <a:ext cx="3837000" cy="455214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dirty="0"/>
              <a:t>Having discussed Smart City applications</a:t>
            </a:r>
            <a:endParaRPr dirty="0"/>
          </a:p>
          <a:p>
            <a:pPr lvl="1" indent="-342900">
              <a:buSzPts val="1800"/>
              <a:buChar char="●"/>
            </a:pPr>
            <a:r>
              <a:rPr lang="en" dirty="0"/>
              <a:t>An ideal application of Cybernetics</a:t>
            </a:r>
          </a:p>
          <a:p>
            <a:pPr lvl="1" indent="-342900">
              <a:buSzPts val="1800"/>
              <a:buChar char="●"/>
            </a:pPr>
            <a:r>
              <a:rPr lang="en" dirty="0"/>
              <a:t>Scale sensitive application</a:t>
            </a:r>
          </a:p>
          <a:p>
            <a:pPr lvl="1" indent="-342900">
              <a:buSzPts val="1800"/>
              <a:buChar char="●"/>
            </a:pPr>
            <a:r>
              <a:rPr lang="en" dirty="0"/>
              <a:t>A way to reflect collective consciousness</a:t>
            </a:r>
          </a:p>
          <a:p>
            <a:pPr lvl="2" indent="-342900">
              <a:buSzPts val="1800"/>
              <a:buChar char="●"/>
            </a:pPr>
            <a:r>
              <a:rPr lang="en" dirty="0"/>
              <a:t>Lead into our discussion today, on AI and its social impacts.</a:t>
            </a:r>
          </a:p>
          <a:p>
            <a:pPr lvl="1" indent="-342900">
              <a:buSzPts val="1800"/>
              <a:buChar char="●"/>
            </a:pPr>
            <a:endParaRPr lang="en" dirty="0"/>
          </a:p>
          <a:p>
            <a:pPr lvl="1" indent="-342900">
              <a:buSzPts val="1800"/>
              <a:buChar char="●"/>
            </a:pPr>
            <a:endParaRPr lang="e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F6EAE8E-3F08-A443-839F-02EC9D50D3F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/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ECA52165-987A-F645-A3D7-28B1DE3E234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7500" y="1988151"/>
            <a:ext cx="2483581" cy="1862686"/>
          </a:xfrm>
          <a:prstGeom prst="rect">
            <a:avLst/>
          </a:prstGeom>
        </p:spPr>
      </p:pic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E942AE23-2579-8042-A5F2-5B11270F685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87446" y="2254321"/>
            <a:ext cx="1817055" cy="240889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27891E2-F7B9-9148-B761-55EED0922978}"/>
              </a:ext>
            </a:extLst>
          </p:cNvPr>
          <p:cNvSpPr txBox="1"/>
          <p:nvPr/>
        </p:nvSpPr>
        <p:spPr>
          <a:xfrm>
            <a:off x="392148" y="4490685"/>
            <a:ext cx="350128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 source:</a:t>
            </a:r>
          </a:p>
          <a:p>
            <a:r>
              <a:rPr lang="en-US" dirty="0">
                <a:hlinkClick r:id="rId3"/>
              </a:rPr>
              <a:t>Ask Ethan: Is Spacetime Really A Fabric?</a:t>
            </a:r>
            <a:endParaRPr lang="en-US" dirty="0"/>
          </a:p>
          <a:p>
            <a:endParaRPr lang="en-TW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DF7D8D-50FD-BD43-BEA6-6954B006870A}"/>
              </a:ext>
            </a:extLst>
          </p:cNvPr>
          <p:cNvSpPr txBox="1"/>
          <p:nvPr/>
        </p:nvSpPr>
        <p:spPr>
          <a:xfrm>
            <a:off x="340012" y="3913604"/>
            <a:ext cx="2074923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Identify a desired scope of your cognitive actions ...</a:t>
            </a:r>
          </a:p>
          <a:p>
            <a:endParaRPr lang="en-TW" sz="1050" dirty="0"/>
          </a:p>
        </p:txBody>
      </p:sp>
    </p:spTree>
    <p:extLst>
      <p:ext uri="{BB962C8B-B14F-4D97-AF65-F5344CB8AC3E}">
        <p14:creationId xmlns:p14="http://schemas.microsoft.com/office/powerpoint/2010/main" val="41607192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Reasoning about all Languages Rigorously?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048593" y="3649601"/>
            <a:ext cx="624144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 hangingPunct="0">
              <a:buClrTx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RICH 70 </a:t>
            </a:r>
            <a:r>
              <a:rPr lang="en-US" sz="1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Tsinghua SEA Cloud Forum</a:t>
            </a: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, </a:t>
            </a:r>
            <a:r>
              <a:rPr lang="en-TW" sz="1000" dirty="0">
                <a:solidFill>
                  <a:srgbClr val="FFFFFF"/>
                </a:solidFill>
              </a:rPr>
              <a:t>Sep 14, 2020</a:t>
            </a:r>
            <a:endParaRPr kumimoji="0" lang="en-TW" sz="1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H. E. Bambang Brodjonegoro,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Minister of Research &amp; Technology, Indonesia</a:t>
            </a:r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C56980DD-9662-3C46-BC5A-F87859C957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3658" y="1242077"/>
            <a:ext cx="4415625" cy="3586861"/>
          </a:xfrm>
          <a:prstGeom prst="rect">
            <a:avLst/>
          </a:prstGeom>
        </p:spPr>
      </p:pic>
      <p:pic>
        <p:nvPicPr>
          <p:cNvPr id="1026" name="Picture 2" descr="Image for post">
            <a:hlinkClick r:id="rId5"/>
            <a:extLst>
              <a:ext uri="{FF2B5EF4-FFF2-40B4-BE49-F238E27FC236}">
                <a16:creationId xmlns:a16="http://schemas.microsoft.com/office/drawing/2014/main" id="{3296A38D-EF61-1C46-BBE3-64F4F90F68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48593" y="2829993"/>
            <a:ext cx="2654894" cy="2231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5EBD98D9-CFCF-844D-B920-24A6B409EEC1}"/>
              </a:ext>
            </a:extLst>
          </p:cNvPr>
          <p:cNvGrpSpPr/>
          <p:nvPr/>
        </p:nvGrpSpPr>
        <p:grpSpPr>
          <a:xfrm>
            <a:off x="1112400" y="1055469"/>
            <a:ext cx="2654894" cy="1774524"/>
            <a:chOff x="1187970" y="1133475"/>
            <a:chExt cx="2654894" cy="1774524"/>
          </a:xfrm>
        </p:grpSpPr>
        <p:pic>
          <p:nvPicPr>
            <p:cNvPr id="1028" name="Picture 4" descr="Image for post">
              <a:hlinkClick r:id="rId7"/>
              <a:extLst>
                <a:ext uri="{FF2B5EF4-FFF2-40B4-BE49-F238E27FC236}">
                  <a16:creationId xmlns:a16="http://schemas.microsoft.com/office/drawing/2014/main" id="{85DD23F6-4A1D-394D-BDC2-7A5FB5AFB4E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7970" y="1133475"/>
              <a:ext cx="2654894" cy="14933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558D0C6-7B0C-F14F-BA6D-21E99EA0F808}"/>
                </a:ext>
              </a:extLst>
            </p:cNvPr>
            <p:cNvSpPr txBox="1"/>
            <p:nvPr/>
          </p:nvSpPr>
          <p:spPr>
            <a:xfrm>
              <a:off x="1341057" y="2661778"/>
              <a:ext cx="234872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00" b="1" dirty="0"/>
                <a:t>The K Framework &amp; Formal Verification Efforts in the Blockchain Space</a:t>
              </a:r>
            </a:p>
            <a:p>
              <a:r>
                <a:rPr lang="en-US" sz="500" dirty="0"/>
                <a:t>B</a:t>
              </a:r>
              <a:r>
                <a:rPr lang="en-TW" sz="500" dirty="0"/>
                <a:t>y </a:t>
              </a:r>
              <a:r>
                <a:rPr lang="en-US" sz="500" dirty="0">
                  <a:hlinkClick r:id="rId9"/>
                </a:rPr>
                <a:t>Ola Kohut</a:t>
              </a:r>
              <a:endParaRPr lang="en-TW" sz="500" dirty="0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7ADE66-5E4E-784D-9C32-393324719B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5968544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CFA72B12-5DA6-3F4E-8C4C-DA83DE57CEA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5060" y="222659"/>
            <a:ext cx="940516" cy="1485437"/>
          </a:xfrm>
          <a:prstGeom prst="rect">
            <a:avLst/>
          </a:prstGeom>
        </p:spPr>
      </p:pic>
      <p:sp>
        <p:nvSpPr>
          <p:cNvPr id="252" name="DevSecOps"/>
          <p:cNvSpPr txBox="1">
            <a:spLocks noGrp="1"/>
          </p:cNvSpPr>
          <p:nvPr>
            <p:ph type="title"/>
          </p:nvPr>
        </p:nvSpPr>
        <p:spPr>
          <a:xfrm>
            <a:off x="740664" y="325417"/>
            <a:ext cx="7662672" cy="946201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A linguistic approach to </a:t>
            </a:r>
            <a:br>
              <a:rPr lang="en-US" dirty="0"/>
            </a:br>
            <a:r>
              <a:rPr lang="en-US" dirty="0"/>
              <a:t>unify the cognizance across scales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048F156-DB70-0245-BE60-6936AF34382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21</a:t>
            </a:fld>
            <a:endParaRPr lang="en" dirty="0"/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8575295A-9778-9B4A-8FB3-77C361361BE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53335" y="1271618"/>
            <a:ext cx="3237329" cy="332002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CB0C7D8-F4B1-BB40-B037-4EEA28C003EC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8553" y="1168400"/>
            <a:ext cx="1077911" cy="1664622"/>
          </a:xfrm>
          <a:prstGeom prst="rect">
            <a:avLst/>
          </a:prstGeom>
        </p:spPr>
      </p:pic>
      <p:pic>
        <p:nvPicPr>
          <p:cNvPr id="9" name="Picture 8">
            <a:hlinkClick r:id="rId6"/>
            <a:extLst>
              <a:ext uri="{FF2B5EF4-FFF2-40B4-BE49-F238E27FC236}">
                <a16:creationId xmlns:a16="http://schemas.microsoft.com/office/drawing/2014/main" id="{16B8EE65-8572-6344-9807-AE19DA2BBD00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01267" y="3927040"/>
            <a:ext cx="2184400" cy="115919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CF05A6D-2545-484D-8DB2-C12B81D994AF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78355" y="1314952"/>
            <a:ext cx="1924980" cy="100664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AC30CFB-C018-B34C-954B-C9623828F34D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31044" y="2500174"/>
            <a:ext cx="1972291" cy="1031382"/>
          </a:xfrm>
          <a:prstGeom prst="rect">
            <a:avLst/>
          </a:prstGeom>
        </p:spPr>
      </p:pic>
      <p:pic>
        <p:nvPicPr>
          <p:cNvPr id="16" name="Picture 2" descr="GitOps Graphic">
            <a:hlinkClick r:id="rId10"/>
            <a:extLst>
              <a:ext uri="{FF2B5EF4-FFF2-40B4-BE49-F238E27FC236}">
                <a16:creationId xmlns:a16="http://schemas.microsoft.com/office/drawing/2014/main" id="{623F2B60-60A2-0147-BA65-16D6CCB895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58332" y="3917520"/>
            <a:ext cx="2025418" cy="1139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Where Mathematics Comes From.jpg">
            <a:hlinkClick r:id="rId12"/>
            <a:extLst>
              <a:ext uri="{FF2B5EF4-FFF2-40B4-BE49-F238E27FC236}">
                <a16:creationId xmlns:a16="http://schemas.microsoft.com/office/drawing/2014/main" id="{E1837A11-5C46-094C-AF53-42A69C03D2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17509" y="2357475"/>
            <a:ext cx="1053423" cy="1316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hlinkClick r:id="rId14"/>
            <a:extLst>
              <a:ext uri="{FF2B5EF4-FFF2-40B4-BE49-F238E27FC236}">
                <a16:creationId xmlns:a16="http://schemas.microsoft.com/office/drawing/2014/main" id="{0260895C-5F0B-3A42-99D1-970A0DAE3107}"/>
              </a:ext>
            </a:extLst>
          </p:cNvPr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3131" y="1221194"/>
            <a:ext cx="895090" cy="126760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9D4E0F8-27D5-BA41-B087-F6EB88030E6A}"/>
              </a:ext>
            </a:extLst>
          </p:cNvPr>
          <p:cNvSpPr txBox="1"/>
          <p:nvPr/>
        </p:nvSpPr>
        <p:spPr>
          <a:xfrm>
            <a:off x="3283992" y="1692934"/>
            <a:ext cx="26484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Namespace = Cognitive Space</a:t>
            </a:r>
          </a:p>
        </p:txBody>
      </p:sp>
    </p:spTree>
    <p:extLst>
      <p:ext uri="{BB962C8B-B14F-4D97-AF65-F5344CB8AC3E}">
        <p14:creationId xmlns:p14="http://schemas.microsoft.com/office/powerpoint/2010/main" val="6440848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Energy Production and Distribution"/>
          <p:cNvSpPr txBox="1">
            <a:spLocks noGrp="1"/>
          </p:cNvSpPr>
          <p:nvPr>
            <p:ph type="title"/>
          </p:nvPr>
        </p:nvSpPr>
        <p:spPr>
          <a:xfrm>
            <a:off x="1643286" y="163320"/>
            <a:ext cx="5857427" cy="588983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A Cognitive Learning Program that utilizes Contemporary Tools</a:t>
            </a:r>
            <a:endParaRPr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7210504-A414-9E4C-B15B-DD776C3006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456" y="1194247"/>
            <a:ext cx="8055088" cy="3161622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DA1CE24-EF24-E344-BBEA-7853DA8B348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22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6833180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On Being Truly Educated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93C0F7-3984-1A42-AE03-1643B2BC5206}"/>
              </a:ext>
            </a:extLst>
          </p:cNvPr>
          <p:cNvSpPr txBox="1"/>
          <p:nvPr/>
        </p:nvSpPr>
        <p:spPr>
          <a:xfrm>
            <a:off x="569253" y="4483031"/>
            <a:ext cx="8005492" cy="2154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Prof. Noam Chomsky: the founder of modern cognitive sciences.</a:t>
            </a:r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3BF90F59-A846-CC4D-936B-CF519793AF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0808" y="1173909"/>
            <a:ext cx="4742382" cy="3152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2305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Language choices influence your </a:t>
            </a:r>
            <a:r>
              <a:rPr lang="en-US" dirty="0">
                <a:solidFill>
                  <a:srgbClr val="FF0000"/>
                </a:solidFill>
              </a:rPr>
              <a:t>Cognitive Foundation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BA2C73A7-1E34-7344-8269-D857D483C6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1164" y="1131527"/>
            <a:ext cx="5501671" cy="356694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831B4A8-E0A6-F54B-B236-A9D1FFE49DC5}"/>
              </a:ext>
            </a:extLst>
          </p:cNvPr>
          <p:cNvSpPr txBox="1"/>
          <p:nvPr/>
        </p:nvSpPr>
        <p:spPr>
          <a:xfrm>
            <a:off x="3140490" y="4739090"/>
            <a:ext cx="28630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youtu.be</a:t>
            </a:r>
            <a:r>
              <a:rPr lang="en-US" dirty="0">
                <a:hlinkClick r:id="rId3"/>
              </a:rPr>
              <a:t>/RKK7wGAYP6k</a:t>
            </a:r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589841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60714727-90C6-2B48-9FA2-A8F528C6AA9F}"/>
              </a:ext>
            </a:extLst>
          </p:cNvPr>
          <p:cNvGrpSpPr/>
          <p:nvPr/>
        </p:nvGrpSpPr>
        <p:grpSpPr>
          <a:xfrm>
            <a:off x="4572000" y="2132539"/>
            <a:ext cx="3456093" cy="2552399"/>
            <a:chOff x="3883659" y="1186249"/>
            <a:chExt cx="2955385" cy="2129297"/>
          </a:xfrm>
        </p:grpSpPr>
        <p:pic>
          <p:nvPicPr>
            <p:cNvPr id="4" name="Picture 3">
              <a:hlinkClick r:id="rId2"/>
              <a:extLst>
                <a:ext uri="{FF2B5EF4-FFF2-40B4-BE49-F238E27FC236}">
                  <a16:creationId xmlns:a16="http://schemas.microsoft.com/office/drawing/2014/main" id="{7AA92A42-6917-9E4C-9A17-2C9871E81F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83659" y="1186249"/>
              <a:ext cx="2955385" cy="2003232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063CDF5-22A4-444C-8901-C113DCE56964}"/>
                </a:ext>
              </a:extLst>
            </p:cNvPr>
            <p:cNvSpPr txBox="1"/>
            <p:nvPr/>
          </p:nvSpPr>
          <p:spPr>
            <a:xfrm>
              <a:off x="4503775" y="3147206"/>
              <a:ext cx="1687685" cy="1683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hlinkClick r:id="rId2"/>
                </a:rPr>
                <a:t>https://</a:t>
              </a:r>
              <a:r>
                <a:rPr lang="en-US" sz="800" dirty="0" err="1">
                  <a:hlinkClick r:id="rId2"/>
                </a:rPr>
                <a:t>youtu.be</a:t>
              </a:r>
              <a:r>
                <a:rPr lang="en-US" sz="800" dirty="0">
                  <a:hlinkClick r:id="rId2"/>
                </a:rPr>
                <a:t>/zxAV_Re4OWA?t=323</a:t>
              </a:r>
              <a:endParaRPr lang="en-TW" sz="800" dirty="0"/>
            </a:p>
          </p:txBody>
        </p:sp>
      </p:grpSp>
      <p:sp>
        <p:nvSpPr>
          <p:cNvPr id="273" name="Zero-cost Transactions"/>
          <p:cNvSpPr txBox="1">
            <a:spLocks noGrp="1"/>
          </p:cNvSpPr>
          <p:nvPr>
            <p:ph type="title"/>
          </p:nvPr>
        </p:nvSpPr>
        <p:spPr>
          <a:xfrm>
            <a:off x="795528" y="162683"/>
            <a:ext cx="7552944" cy="946201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Reserved Names and Constants in Sciences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6A574CE0-EF9A-904B-AF8B-F96A1A4B24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25</a:t>
            </a:fld>
            <a:endParaRPr lang="en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34F388B-DCAD-D747-8526-C9D88A777EB0}"/>
              </a:ext>
            </a:extLst>
          </p:cNvPr>
          <p:cNvGrpSpPr/>
          <p:nvPr/>
        </p:nvGrpSpPr>
        <p:grpSpPr>
          <a:xfrm>
            <a:off x="987440" y="2233617"/>
            <a:ext cx="3140197" cy="2350935"/>
            <a:chOff x="795528" y="1062434"/>
            <a:chExt cx="3708247" cy="2706603"/>
          </a:xfrm>
        </p:grpSpPr>
        <p:pic>
          <p:nvPicPr>
            <p:cNvPr id="2" name="Picture 1">
              <a:hlinkClick r:id="rId4"/>
              <a:extLst>
                <a:ext uri="{FF2B5EF4-FFF2-40B4-BE49-F238E27FC236}">
                  <a16:creationId xmlns:a16="http://schemas.microsoft.com/office/drawing/2014/main" id="{DE50DD97-CE87-BB43-BA69-BCB43278CC8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95528" y="1062434"/>
              <a:ext cx="3708247" cy="2506548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A09C18D-9B39-D046-A0D5-575B388A341E}"/>
                </a:ext>
              </a:extLst>
            </p:cNvPr>
            <p:cNvSpPr txBox="1"/>
            <p:nvPr/>
          </p:nvSpPr>
          <p:spPr>
            <a:xfrm>
              <a:off x="1779060" y="3568982"/>
              <a:ext cx="1741182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dirty="0">
                  <a:hlinkClick r:id="rId4"/>
                </a:rPr>
                <a:t>https://</a:t>
              </a:r>
              <a:r>
                <a:rPr lang="en-US" sz="700" dirty="0" err="1">
                  <a:hlinkClick r:id="rId4"/>
                </a:rPr>
                <a:t>youtu.be</a:t>
              </a:r>
              <a:r>
                <a:rPr lang="en-US" sz="700" dirty="0">
                  <a:hlinkClick r:id="rId4"/>
                </a:rPr>
                <a:t>/zxAV_Re4OWA?t=239</a:t>
              </a:r>
              <a:endParaRPr lang="en-TW" sz="700" dirty="0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EBD30E6F-8EF1-0643-B5ED-58A6E3E2C4F5}"/>
              </a:ext>
            </a:extLst>
          </p:cNvPr>
          <p:cNvSpPr txBox="1"/>
          <p:nvPr/>
        </p:nvSpPr>
        <p:spPr>
          <a:xfrm>
            <a:off x="1644756" y="1073376"/>
            <a:ext cx="585448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Unzicker’s O</a:t>
            </a:r>
            <a:r>
              <a:rPr lang="en-US" dirty="0"/>
              <a:t>b</a:t>
            </a:r>
            <a:r>
              <a:rPr lang="en-TW" dirty="0"/>
              <a:t>servations: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TW" dirty="0"/>
              <a:t>Revolutions in physics have always eliminated arbitrary numbers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TW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TW" dirty="0"/>
              <a:t>A complete theory of reality must do without any constants of nature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2B93567-DE93-F146-AAC1-83DE36929297}"/>
              </a:ext>
            </a:extLst>
          </p:cNvPr>
          <p:cNvSpPr txBox="1"/>
          <p:nvPr/>
        </p:nvSpPr>
        <p:spPr>
          <a:xfrm>
            <a:off x="602473" y="4707742"/>
            <a:ext cx="70503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hlinkClick r:id="rId6"/>
              </a:rPr>
              <a:t>On the origin of constants C and h</a:t>
            </a:r>
            <a:r>
              <a:rPr lang="en-TW" dirty="0"/>
              <a:t>, by A</a:t>
            </a:r>
            <a:r>
              <a:rPr lang="en-US" dirty="0"/>
              <a:t>l</a:t>
            </a:r>
            <a:r>
              <a:rPr lang="en-TW" dirty="0"/>
              <a:t>exander Unzicker, last accessed Oct 20, 2020</a:t>
            </a:r>
          </a:p>
        </p:txBody>
      </p:sp>
    </p:spTree>
    <p:extLst>
      <p:ext uri="{BB962C8B-B14F-4D97-AF65-F5344CB8AC3E}">
        <p14:creationId xmlns:p14="http://schemas.microsoft.com/office/powerpoint/2010/main" val="19379493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49A83-98E5-B04E-824B-CC33D374D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TW" dirty="0"/>
              <a:t>Knowledge Representation in Topology</a:t>
            </a:r>
            <a:br>
              <a:rPr lang="en-TW" dirty="0"/>
            </a:br>
            <a:r>
              <a:rPr lang="en-TW" sz="1400" dirty="0"/>
              <a:t>(the trick of converting a problem to a simple domain and back)</a:t>
            </a:r>
            <a:endParaRPr lang="en-TW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5D7140-239E-5046-9141-894FCBD02D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26</a:t>
            </a:fld>
            <a:endParaRPr lang="en" dirty="0"/>
          </a:p>
        </p:txBody>
      </p:sp>
      <p:pic>
        <p:nvPicPr>
          <p:cNvPr id="22" name="Picture 21">
            <a:hlinkClick r:id="rId3"/>
            <a:extLst>
              <a:ext uri="{FF2B5EF4-FFF2-40B4-BE49-F238E27FC236}">
                <a16:creationId xmlns:a16="http://schemas.microsoft.com/office/drawing/2014/main" id="{A563D842-A00F-8546-95C2-F3DF135849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6562" y="1312943"/>
            <a:ext cx="4790875" cy="3045658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28B15229-F69A-A940-97C0-41D28CE735A9}"/>
              </a:ext>
            </a:extLst>
          </p:cNvPr>
          <p:cNvSpPr txBox="1"/>
          <p:nvPr/>
        </p:nvSpPr>
        <p:spPr>
          <a:xfrm>
            <a:off x="2387748" y="4653819"/>
            <a:ext cx="43685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Youtube Link: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youtu.be</a:t>
            </a:r>
            <a:r>
              <a:rPr lang="en-US" dirty="0">
                <a:hlinkClick r:id="rId3"/>
              </a:rPr>
              <a:t>/8YDw4YxT-FM?t=398</a:t>
            </a:r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411871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49A83-98E5-B04E-824B-CC33D374D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TW" dirty="0"/>
              <a:t>Homeomorphisms as a way to establish Equivalence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5D7140-239E-5046-9141-894FCBD02D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27</a:t>
            </a:fld>
            <a:endParaRPr lang="en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8B15229-F69A-A940-97C0-41D28CE735A9}"/>
              </a:ext>
            </a:extLst>
          </p:cNvPr>
          <p:cNvSpPr txBox="1"/>
          <p:nvPr/>
        </p:nvSpPr>
        <p:spPr>
          <a:xfrm>
            <a:off x="2387748" y="4653819"/>
            <a:ext cx="46025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Image and Text Source: </a:t>
            </a:r>
            <a:r>
              <a:rPr lang="en-US" dirty="0">
                <a:hlinkClick r:id="rId3"/>
              </a:rPr>
              <a:t>https://youtu.be/VOKgMJEc_ro</a:t>
            </a:r>
            <a:endParaRPr lang="en-TW" dirty="0"/>
          </a:p>
        </p:txBody>
      </p:sp>
      <p:pic>
        <p:nvPicPr>
          <p:cNvPr id="6" name="Picture 5">
            <a:hlinkClick r:id="rId4"/>
            <a:extLst>
              <a:ext uri="{FF2B5EF4-FFF2-40B4-BE49-F238E27FC236}">
                <a16:creationId xmlns:a16="http://schemas.microsoft.com/office/drawing/2014/main" id="{D5380F9B-8C0A-0E4A-99D6-1A79505E9F7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7278" y="1017725"/>
            <a:ext cx="2808116" cy="1775030"/>
          </a:xfrm>
          <a:prstGeom prst="rect">
            <a:avLst/>
          </a:prstGeom>
        </p:spPr>
      </p:pic>
      <p:pic>
        <p:nvPicPr>
          <p:cNvPr id="7" name="Picture 6">
            <a:hlinkClick r:id="rId6"/>
            <a:extLst>
              <a:ext uri="{FF2B5EF4-FFF2-40B4-BE49-F238E27FC236}">
                <a16:creationId xmlns:a16="http://schemas.microsoft.com/office/drawing/2014/main" id="{97D6AD0E-314F-1846-8179-7DB4FAB28B5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8611" y="2888187"/>
            <a:ext cx="2826783" cy="17750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9100F46-122A-9745-B6C0-552D883DB09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50972" y="1008327"/>
            <a:ext cx="2827370" cy="1775030"/>
          </a:xfrm>
          <a:prstGeom prst="rect">
            <a:avLst/>
          </a:prstGeom>
        </p:spPr>
      </p:pic>
      <p:pic>
        <p:nvPicPr>
          <p:cNvPr id="9" name="Picture 8">
            <a:hlinkClick r:id="rId9"/>
            <a:extLst>
              <a:ext uri="{FF2B5EF4-FFF2-40B4-BE49-F238E27FC236}">
                <a16:creationId xmlns:a16="http://schemas.microsoft.com/office/drawing/2014/main" id="{669D0A1B-D4B5-8449-957E-908A16C8BAC3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28225" y="984891"/>
            <a:ext cx="749127" cy="47030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10E6132-C595-2744-8F4B-C8C347F5B933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94336" y="2126800"/>
            <a:ext cx="1690327" cy="1061192"/>
          </a:xfrm>
          <a:prstGeom prst="rect">
            <a:avLst/>
          </a:prstGeom>
        </p:spPr>
      </p:pic>
      <p:pic>
        <p:nvPicPr>
          <p:cNvPr id="12" name="Picture 11">
            <a:hlinkClick r:id="rId12"/>
            <a:extLst>
              <a:ext uri="{FF2B5EF4-FFF2-40B4-BE49-F238E27FC236}">
                <a16:creationId xmlns:a16="http://schemas.microsoft.com/office/drawing/2014/main" id="{C15644BB-E37B-BD44-8907-4F6866189769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78342" y="1008327"/>
            <a:ext cx="2349822" cy="1475225"/>
          </a:xfrm>
          <a:prstGeom prst="rect">
            <a:avLst/>
          </a:prstGeom>
        </p:spPr>
      </p:pic>
      <p:pic>
        <p:nvPicPr>
          <p:cNvPr id="13" name="Picture 12">
            <a:hlinkClick r:id="rId14"/>
            <a:extLst>
              <a:ext uri="{FF2B5EF4-FFF2-40B4-BE49-F238E27FC236}">
                <a16:creationId xmlns:a16="http://schemas.microsoft.com/office/drawing/2014/main" id="{02F7A52A-9422-314F-A2AF-8AEA811F20B8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61249" y="2171274"/>
            <a:ext cx="1690328" cy="1061192"/>
          </a:xfrm>
          <a:prstGeom prst="rect">
            <a:avLst/>
          </a:prstGeom>
        </p:spPr>
      </p:pic>
      <p:pic>
        <p:nvPicPr>
          <p:cNvPr id="14" name="Picture 13">
            <a:hlinkClick r:id="rId16"/>
            <a:extLst>
              <a:ext uri="{FF2B5EF4-FFF2-40B4-BE49-F238E27FC236}">
                <a16:creationId xmlns:a16="http://schemas.microsoft.com/office/drawing/2014/main" id="{BFBF250A-CE3C-314C-B17B-8BFB8191BF60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44651" y="2373971"/>
            <a:ext cx="2366389" cy="1485626"/>
          </a:xfrm>
          <a:prstGeom prst="rect">
            <a:avLst/>
          </a:prstGeom>
        </p:spPr>
      </p:pic>
      <p:pic>
        <p:nvPicPr>
          <p:cNvPr id="15" name="Picture 14">
            <a:hlinkClick r:id="rId18"/>
            <a:extLst>
              <a:ext uri="{FF2B5EF4-FFF2-40B4-BE49-F238E27FC236}">
                <a16:creationId xmlns:a16="http://schemas.microsoft.com/office/drawing/2014/main" id="{97024FBB-F6F8-5B4F-84D0-0F290F33CAAF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51315" y="3013710"/>
            <a:ext cx="2545765" cy="1598239"/>
          </a:xfrm>
          <a:prstGeom prst="rect">
            <a:avLst/>
          </a:prstGeom>
        </p:spPr>
      </p:pic>
      <p:pic>
        <p:nvPicPr>
          <p:cNvPr id="16" name="Picture 15">
            <a:hlinkClick r:id="rId20"/>
            <a:extLst>
              <a:ext uri="{FF2B5EF4-FFF2-40B4-BE49-F238E27FC236}">
                <a16:creationId xmlns:a16="http://schemas.microsoft.com/office/drawing/2014/main" id="{E7B9D3C0-DE41-904B-A4BA-3F13B8B63DCD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53214" y="3562998"/>
            <a:ext cx="1604136" cy="1007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1674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43D8F96-A924-A044-951F-FFD0C5FC9B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673894"/>
            <a:ext cx="8520600" cy="1110244"/>
          </a:xfrm>
        </p:spPr>
        <p:txBody>
          <a:bodyPr/>
          <a:lstStyle/>
          <a:p>
            <a:pPr algn="ctr"/>
            <a:r>
              <a:rPr lang="en-TW" dirty="0"/>
              <a:t>Computationally-Enhanced</a:t>
            </a:r>
            <a:br>
              <a:rPr lang="en-TW" dirty="0"/>
            </a:br>
            <a:r>
              <a:rPr lang="en-TW" dirty="0"/>
              <a:t> Cognitive Foundation</a:t>
            </a:r>
            <a:br>
              <a:rPr lang="en-TW" dirty="0"/>
            </a:br>
            <a:br>
              <a:rPr lang="en-TW" dirty="0"/>
            </a:br>
            <a:r>
              <a:rPr lang="en-TW" sz="1600" dirty="0"/>
              <a:t>Transcending the Boundaries of </a:t>
            </a:r>
            <a:br>
              <a:rPr lang="en-TW" sz="1600" dirty="0"/>
            </a:br>
            <a:r>
              <a:rPr lang="en-TW" sz="1600" dirty="0"/>
              <a:t>Human, Machines, and Knowledge Disciplines</a:t>
            </a:r>
            <a:endParaRPr lang="en-TW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87125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502990"/>
            <a:ext cx="8520600" cy="61354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QFT: T</a:t>
            </a:r>
            <a:r>
              <a:rPr lang="en-US" dirty="0"/>
              <a:t>h</a:t>
            </a:r>
            <a:r>
              <a:rPr lang="en" dirty="0"/>
              <a:t>e Most Successful T</a:t>
            </a:r>
            <a:r>
              <a:rPr lang="en-US" dirty="0"/>
              <a:t>h</a:t>
            </a:r>
            <a:r>
              <a:rPr lang="en" dirty="0" err="1"/>
              <a:t>eory</a:t>
            </a:r>
            <a:r>
              <a:rPr lang="en" dirty="0"/>
              <a:t> So Far</a:t>
            </a:r>
            <a:endParaRPr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500962-37A1-D146-9F69-0746673E8B75}"/>
              </a:ext>
            </a:extLst>
          </p:cNvPr>
          <p:cNvSpPr txBox="1"/>
          <p:nvPr/>
        </p:nvSpPr>
        <p:spPr>
          <a:xfrm>
            <a:off x="3398844" y="4441531"/>
            <a:ext cx="26853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Youtube Channel: </a:t>
            </a:r>
            <a:r>
              <a:rPr lang="en-TW" dirty="0">
                <a:hlinkClick r:id="rId3"/>
              </a:rPr>
              <a:t>ZAP Physics</a:t>
            </a:r>
            <a:endParaRPr lang="en-TW" dirty="0"/>
          </a:p>
        </p:txBody>
      </p:sp>
      <p:pic>
        <p:nvPicPr>
          <p:cNvPr id="3" name="Picture 2">
            <a:hlinkClick r:id="rId4"/>
            <a:extLst>
              <a:ext uri="{FF2B5EF4-FFF2-40B4-BE49-F238E27FC236}">
                <a16:creationId xmlns:a16="http://schemas.microsoft.com/office/drawing/2014/main" id="{CF80B703-BE61-5046-BD00-F275138E00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895" y="1722119"/>
            <a:ext cx="3905105" cy="2421601"/>
          </a:xfrm>
          <a:prstGeom prst="rect">
            <a:avLst/>
          </a:prstGeom>
        </p:spPr>
      </p:pic>
      <p:pic>
        <p:nvPicPr>
          <p:cNvPr id="4" name="Picture 3">
            <a:hlinkClick r:id="rId6"/>
            <a:extLst>
              <a:ext uri="{FF2B5EF4-FFF2-40B4-BE49-F238E27FC236}">
                <a16:creationId xmlns:a16="http://schemas.microsoft.com/office/drawing/2014/main" id="{4745D317-B8AE-9A4D-81B3-EE13102329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41520" y="1392655"/>
            <a:ext cx="3802845" cy="2358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3037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Spatial Oriented Representations"/>
          <p:cNvSpPr txBox="1">
            <a:spLocks noGrp="1"/>
          </p:cNvSpPr>
          <p:nvPr>
            <p:ph type="title"/>
          </p:nvPr>
        </p:nvSpPr>
        <p:spPr>
          <a:xfrm>
            <a:off x="145916" y="343705"/>
            <a:ext cx="8832714" cy="946201"/>
          </a:xfrm>
          <a:prstGeom prst="rect">
            <a:avLst/>
          </a:prstGeom>
        </p:spPr>
        <p:txBody>
          <a:bodyPr/>
          <a:lstStyle/>
          <a:p>
            <a:pPr algn="ctr"/>
            <a:r>
              <a:rPr dirty="0"/>
              <a:t>Spa</a:t>
            </a:r>
            <a:r>
              <a:rPr lang="en-US" dirty="0"/>
              <a:t>cetime</a:t>
            </a:r>
            <a:r>
              <a:rPr dirty="0"/>
              <a:t> Representations</a:t>
            </a:r>
            <a:r>
              <a:rPr lang="en-US" dirty="0"/>
              <a:t> for a Collective Conscious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C8202F-36A4-E643-BC49-9E6FC09408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6956" y="963673"/>
            <a:ext cx="4370085" cy="3216154"/>
          </a:xfrm>
          <a:prstGeom prst="rect">
            <a:avLst/>
          </a:prstGeom>
        </p:spPr>
      </p:pic>
      <p:sp>
        <p:nvSpPr>
          <p:cNvPr id="5" name="Right Arrow 4">
            <a:extLst>
              <a:ext uri="{FF2B5EF4-FFF2-40B4-BE49-F238E27FC236}">
                <a16:creationId xmlns:a16="http://schemas.microsoft.com/office/drawing/2014/main" id="{A3CE3FEA-7945-1049-A691-AC9CC21ACE1C}"/>
              </a:ext>
            </a:extLst>
          </p:cNvPr>
          <p:cNvSpPr/>
          <p:nvPr/>
        </p:nvSpPr>
        <p:spPr>
          <a:xfrm>
            <a:off x="889908" y="4362914"/>
            <a:ext cx="7685132" cy="436881"/>
          </a:xfrm>
          <a:prstGeom prst="rightArrow">
            <a:avLst/>
          </a:prstGeom>
          <a:gradFill flip="none" rotWithShape="1">
            <a:gsLst>
              <a:gs pos="0">
                <a:srgbClr val="0070C0"/>
              </a:gs>
              <a:gs pos="100000">
                <a:srgbClr val="FF0000"/>
              </a:gs>
            </a:gsLst>
            <a:lin ang="108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BEFORE</a:t>
            </a:r>
            <a:r>
              <a:rPr lang="en-US" b="1" dirty="0">
                <a:solidFill>
                  <a:srgbClr val="FF0000"/>
                </a:solidFill>
              </a:rPr>
              <a:t>                                                     Time                                                  </a:t>
            </a:r>
            <a:r>
              <a:rPr lang="en-US" b="1" dirty="0">
                <a:solidFill>
                  <a:schemeClr val="bg1"/>
                </a:solidFill>
              </a:rPr>
              <a:t>AFTER</a:t>
            </a:r>
          </a:p>
        </p:txBody>
      </p:sp>
      <p:sp>
        <p:nvSpPr>
          <p:cNvPr id="6" name="Up Arrow 5">
            <a:extLst>
              <a:ext uri="{FF2B5EF4-FFF2-40B4-BE49-F238E27FC236}">
                <a16:creationId xmlns:a16="http://schemas.microsoft.com/office/drawing/2014/main" id="{D88A9C22-036A-654C-B7CD-7E7515BFC942}"/>
              </a:ext>
            </a:extLst>
          </p:cNvPr>
          <p:cNvSpPr/>
          <p:nvPr/>
        </p:nvSpPr>
        <p:spPr>
          <a:xfrm>
            <a:off x="6627781" y="1039280"/>
            <a:ext cx="1338511" cy="3391173"/>
          </a:xfrm>
          <a:prstGeom prst="upArrow">
            <a:avLst>
              <a:gd name="adj1" fmla="val 50000"/>
              <a:gd name="adj2" fmla="val 53972"/>
            </a:avLst>
          </a:prstGeom>
          <a:gradFill>
            <a:gsLst>
              <a:gs pos="100000">
                <a:srgbClr val="0070C0"/>
              </a:gs>
              <a:gs pos="0">
                <a:srgbClr val="FF0000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FAR</a:t>
            </a: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r>
              <a:rPr lang="en-US" sz="1200" dirty="0">
                <a:solidFill>
                  <a:srgbClr val="FF0000"/>
                </a:solidFill>
              </a:rPr>
              <a:t>Space</a:t>
            </a: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NEAR</a:t>
            </a:r>
          </a:p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62697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502990"/>
            <a:ext cx="8520600" cy="61354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 Series on Renormalization Theory</a:t>
            </a:r>
            <a:endParaRPr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500962-37A1-D146-9F69-0746673E8B75}"/>
              </a:ext>
            </a:extLst>
          </p:cNvPr>
          <p:cNvSpPr txBox="1"/>
          <p:nvPr/>
        </p:nvSpPr>
        <p:spPr>
          <a:xfrm>
            <a:off x="2936776" y="4486621"/>
            <a:ext cx="32704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Youtube Channel: </a:t>
            </a:r>
            <a:r>
              <a:rPr lang="en-TW" dirty="0">
                <a:hlinkClick r:id="rId3"/>
              </a:rPr>
              <a:t>Complexity Explorer</a:t>
            </a:r>
            <a:endParaRPr lang="en-TW" dirty="0"/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9EEE92B6-6105-8A46-95BF-91186743EB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1191" y="1281967"/>
            <a:ext cx="4840656" cy="3001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7344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502990"/>
            <a:ext cx="8520600" cy="61354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foundation of math as programming languages</a:t>
            </a:r>
            <a:endParaRPr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500962-37A1-D146-9F69-0746673E8B75}"/>
              </a:ext>
            </a:extLst>
          </p:cNvPr>
          <p:cNvSpPr txBox="1"/>
          <p:nvPr/>
        </p:nvSpPr>
        <p:spPr>
          <a:xfrm>
            <a:off x="3802397" y="4486621"/>
            <a:ext cx="17459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Prof. </a:t>
            </a:r>
            <a:r>
              <a:rPr lang="en-TW" dirty="0">
                <a:hlinkClick r:id="rId3"/>
              </a:rPr>
              <a:t>Robert Harper</a:t>
            </a:r>
            <a:endParaRPr lang="en-TW" dirty="0"/>
          </a:p>
        </p:txBody>
      </p:sp>
      <p:pic>
        <p:nvPicPr>
          <p:cNvPr id="2" name="Picture 1">
            <a:hlinkClick r:id="rId4"/>
            <a:extLst>
              <a:ext uri="{FF2B5EF4-FFF2-40B4-BE49-F238E27FC236}">
                <a16:creationId xmlns:a16="http://schemas.microsoft.com/office/drawing/2014/main" id="{D9E07E91-5D5D-4F4C-8D8A-91DD197775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49488" y="1116531"/>
            <a:ext cx="4045023" cy="3245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7636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2FC88-2FFB-A249-BEB0-5395C5C39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TW" dirty="0"/>
              <a:t>First and Second Order Cybernetics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69AC13-F06F-F246-A559-2AA835A5B2F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32</a:t>
            </a:fld>
            <a:endParaRPr lang="en" dirty="0"/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D81D6753-60B2-7C4A-87A6-9A60BE5253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0109" y="1200957"/>
            <a:ext cx="3683782" cy="3279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741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DAF6B27-9574-824C-8804-DCB8B06B59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5498" y="1017725"/>
            <a:ext cx="2480554" cy="3851792"/>
          </a:xfrm>
          <a:prstGeom prst="rect">
            <a:avLst/>
          </a:prstGeom>
          <a:ln w="25400">
            <a:solidFill>
              <a:schemeClr val="tx1"/>
            </a:solidFill>
          </a:ln>
          <a:effectLst>
            <a:softEdge rad="381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8D4AB2D-19FE-8E44-A72B-CC5834FA46C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1700" y="1027583"/>
            <a:ext cx="2898843" cy="3841934"/>
          </a:xfrm>
          <a:prstGeom prst="rect">
            <a:avLst/>
          </a:prstGeom>
        </p:spPr>
      </p:pic>
      <p:pic>
        <p:nvPicPr>
          <p:cNvPr id="8" name="Picture 7">
            <a:hlinkClick r:id="rId5"/>
            <a:extLst>
              <a:ext uri="{FF2B5EF4-FFF2-40B4-BE49-F238E27FC236}">
                <a16:creationId xmlns:a16="http://schemas.microsoft.com/office/drawing/2014/main" id="{9981EFB8-2EB9-8746-8F05-E3622EA3813F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981"/>
          <a:stretch/>
        </p:blipFill>
        <p:spPr>
          <a:xfrm>
            <a:off x="2690138" y="3970393"/>
            <a:ext cx="880329" cy="100162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8D8285A-5FCE-0449-92C9-AA44B45DA1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92713" y="844698"/>
            <a:ext cx="3004542" cy="4024819"/>
          </a:xfrm>
          <a:prstGeom prst="rect">
            <a:avLst/>
          </a:prstGeom>
        </p:spPr>
      </p:pic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Intervention and Counterfactual are Higher-order Functions</a:t>
            </a:r>
            <a:endParaRPr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3158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expressive power of Names (labels)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pic>
        <p:nvPicPr>
          <p:cNvPr id="2049" name="Picture 1" descr="George Lakoff.jpg">
            <a:extLst>
              <a:ext uri="{FF2B5EF4-FFF2-40B4-BE49-F238E27FC236}">
                <a16:creationId xmlns:a16="http://schemas.microsoft.com/office/drawing/2014/main" id="{ADC89DB8-E0B9-A24D-8EDB-8B682D7309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1700" y="1106906"/>
            <a:ext cx="2292134" cy="152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8AE514A-A1D5-2748-A7CD-184199F0C6A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00800" y="1017723"/>
            <a:ext cx="2798771" cy="4002653"/>
          </a:xfrm>
          <a:prstGeom prst="rect">
            <a:avLst/>
          </a:prstGeom>
        </p:spPr>
      </p:pic>
      <p:pic>
        <p:nvPicPr>
          <p:cNvPr id="13" name="Picture 2" descr="Where Mathematics Comes From.jpg">
            <a:hlinkClick r:id="rId5"/>
            <a:extLst>
              <a:ext uri="{FF2B5EF4-FFF2-40B4-BE49-F238E27FC236}">
                <a16:creationId xmlns:a16="http://schemas.microsoft.com/office/drawing/2014/main" id="{5A9E3F83-77F1-134C-B655-15A6F27100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9199" y="2720887"/>
            <a:ext cx="1887118" cy="2358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E9FF95E-2770-184C-B81A-9D3953D86307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63224" y="1017723"/>
            <a:ext cx="2793144" cy="400265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A4A43C6-5AE0-1D42-AADF-5A2F0665AA25}"/>
              </a:ext>
            </a:extLst>
          </p:cNvPr>
          <p:cNvSpPr txBox="1"/>
          <p:nvPr/>
        </p:nvSpPr>
        <p:spPr>
          <a:xfrm>
            <a:off x="584771" y="2269315"/>
            <a:ext cx="17459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Prof. George Lakoff</a:t>
            </a:r>
          </a:p>
        </p:txBody>
      </p:sp>
    </p:spTree>
    <p:extLst>
      <p:ext uri="{BB962C8B-B14F-4D97-AF65-F5344CB8AC3E}">
        <p14:creationId xmlns:p14="http://schemas.microsoft.com/office/powerpoint/2010/main" val="7950069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>
            <a:spLocks noGrp="1"/>
          </p:cNvSpPr>
          <p:nvPr>
            <p:ph type="title"/>
          </p:nvPr>
        </p:nvSpPr>
        <p:spPr>
          <a:xfrm>
            <a:off x="312523" y="517007"/>
            <a:ext cx="4045200" cy="170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Input</a:t>
            </a:r>
            <a:endParaRPr dirty="0"/>
          </a:p>
        </p:txBody>
      </p:sp>
      <p:sp>
        <p:nvSpPr>
          <p:cNvPr id="73" name="Google Shape;73;p16"/>
          <p:cNvSpPr txBox="1">
            <a:spLocks noGrp="1"/>
          </p:cNvSpPr>
          <p:nvPr>
            <p:ph type="body" idx="2"/>
          </p:nvPr>
        </p:nvSpPr>
        <p:spPr>
          <a:xfrm>
            <a:off x="4939500" y="953146"/>
            <a:ext cx="3837000" cy="403730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dirty="0"/>
              <a:t>The required resources to conduct your work</a:t>
            </a:r>
            <a:endParaRPr dirty="0"/>
          </a:p>
          <a:p>
            <a:pPr lvl="1" indent="-342900">
              <a:buSzPts val="1800"/>
              <a:buChar char="●"/>
            </a:pPr>
            <a:r>
              <a:rPr lang="en" dirty="0"/>
              <a:t>Existing theories, methodologies, and guiding principles</a:t>
            </a:r>
          </a:p>
          <a:p>
            <a:pPr lvl="1" indent="-342900">
              <a:buSzPts val="1800"/>
              <a:buChar char="●"/>
            </a:pPr>
            <a:r>
              <a:rPr lang="en" dirty="0"/>
              <a:t>Tools and Data sources that can help reduce uncertainty</a:t>
            </a:r>
          </a:p>
          <a:p>
            <a:pPr lvl="1" indent="-342900">
              <a:buSzPts val="1800"/>
              <a:buChar char="●"/>
            </a:pPr>
            <a:r>
              <a:rPr lang="en" dirty="0"/>
              <a:t>Detailed budget in terms of data assets, monetary terms, and supporting personnel</a:t>
            </a:r>
          </a:p>
          <a:p>
            <a:pPr lvl="1" indent="-342900">
              <a:buSzPts val="1800"/>
              <a:buChar char="●"/>
            </a:pPr>
            <a:endParaRPr lang="e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F6EAE8E-3F08-A443-839F-02EC9D50D3F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35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A49BC8-2528-7744-9B7E-F4F026D5618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52746" y="2155460"/>
            <a:ext cx="1159642" cy="181569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356350E-26BB-1C4A-BD24-E2A3266CB30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71831" y="2155460"/>
            <a:ext cx="1280780" cy="181569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227037D-C2DD-4A49-8EE2-9119F9682A2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2458" y="2155461"/>
            <a:ext cx="1183513" cy="181569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0AA6763-E15C-AF43-B3C7-220B756B442A}"/>
              </a:ext>
            </a:extLst>
          </p:cNvPr>
          <p:cNvSpPr txBox="1"/>
          <p:nvPr/>
        </p:nvSpPr>
        <p:spPr>
          <a:xfrm>
            <a:off x="638838" y="4050562"/>
            <a:ext cx="8707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/>
              <a:t>Methods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BAA3EB8-AEA6-3643-8C96-81BCCDDE25D9}"/>
              </a:ext>
            </a:extLst>
          </p:cNvPr>
          <p:cNvSpPr txBox="1"/>
          <p:nvPr/>
        </p:nvSpPr>
        <p:spPr>
          <a:xfrm>
            <a:off x="2021424" y="4050564"/>
            <a:ext cx="6222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/>
              <a:t>Tools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31B257-E314-D84E-AB03-35C034B5EA87}"/>
              </a:ext>
            </a:extLst>
          </p:cNvPr>
          <p:cNvSpPr txBox="1"/>
          <p:nvPr/>
        </p:nvSpPr>
        <p:spPr>
          <a:xfrm>
            <a:off x="3136582" y="4050561"/>
            <a:ext cx="11512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/>
              <a:t>Applications</a:t>
            </a:r>
          </a:p>
        </p:txBody>
      </p:sp>
    </p:spTree>
    <p:extLst>
      <p:ext uri="{BB962C8B-B14F-4D97-AF65-F5344CB8AC3E}">
        <p14:creationId xmlns:p14="http://schemas.microsoft.com/office/powerpoint/2010/main" val="38900697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FCA799D-47BD-D442-ABB7-0C09E163B7F2}"/>
              </a:ext>
            </a:extLst>
          </p:cNvPr>
          <p:cNvSpPr/>
          <p:nvPr/>
        </p:nvSpPr>
        <p:spPr>
          <a:xfrm>
            <a:off x="351829" y="1843002"/>
            <a:ext cx="8372475" cy="2576250"/>
          </a:xfrm>
          <a:prstGeom prst="roundRect">
            <a:avLst/>
          </a:prstGeom>
          <a:solidFill>
            <a:srgbClr val="0070C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7140F60-F199-0B47-A0A3-696AF8A317C0}"/>
              </a:ext>
            </a:extLst>
          </p:cNvPr>
          <p:cNvSpPr/>
          <p:nvPr/>
        </p:nvSpPr>
        <p:spPr>
          <a:xfrm>
            <a:off x="192883" y="140707"/>
            <a:ext cx="8690369" cy="4407959"/>
          </a:xfrm>
          <a:prstGeom prst="roundRect">
            <a:avLst/>
          </a:prstGeom>
          <a:noFill/>
          <a:ln w="1270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defTabSz="685800">
              <a:buClrTx/>
            </a:pPr>
            <a:r>
              <a:rPr lang="en-US" sz="1800" kern="1200" dirty="0">
                <a:solidFill>
                  <a:prstClr val="white"/>
                </a:solidFill>
                <a:latin typeface="Bank Gothic Medium" pitchFamily="2" charset="77"/>
              </a:rPr>
              <a:t>  </a:t>
            </a:r>
            <a:r>
              <a:rPr lang="en-US" sz="1800" b="1" kern="1200" dirty="0">
                <a:solidFill>
                  <a:prstClr val="black">
                    <a:lumMod val="95000"/>
                    <a:lumOff val="5000"/>
                  </a:prstClr>
                </a:solidFill>
                <a:latin typeface="Bank Gothic Medium" pitchFamily="2" charset="77"/>
              </a:rPr>
              <a:t>Context:</a:t>
            </a:r>
            <a:r>
              <a:rPr lang="en-US" sz="1800" b="1" kern="1200" dirty="0">
                <a:solidFill>
                  <a:prstClr val="black">
                    <a:lumMod val="95000"/>
                    <a:lumOff val="5000"/>
                  </a:prstClr>
                </a:solidFill>
                <a:latin typeface="Calibri" panose="020F0502020204030204"/>
              </a:rPr>
              <a:t> </a:t>
            </a:r>
            <a:r>
              <a:rPr lang="en-US" sz="1500" kern="1200" dirty="0">
                <a:solidFill>
                  <a:prstClr val="black">
                    <a:lumMod val="95000"/>
                    <a:lumOff val="5000"/>
                  </a:prstClr>
                </a:solidFill>
                <a:latin typeface="Avenir Next Condensed Ultra Lig" panose="020B0206020202020204" pitchFamily="34" charset="77"/>
              </a:rPr>
              <a:t>Modern Technologies challenges the cognitive capacities of human and human societies.</a:t>
            </a:r>
          </a:p>
        </p:txBody>
      </p:sp>
      <p:sp>
        <p:nvSpPr>
          <p:cNvPr id="16" name="Up Arrow Callout 15">
            <a:extLst>
              <a:ext uri="{FF2B5EF4-FFF2-40B4-BE49-F238E27FC236}">
                <a16:creationId xmlns:a16="http://schemas.microsoft.com/office/drawing/2014/main" id="{539ACF8A-CC1B-D74D-AD85-EC95C380BD9D}"/>
              </a:ext>
            </a:extLst>
          </p:cNvPr>
          <p:cNvSpPr/>
          <p:nvPr/>
        </p:nvSpPr>
        <p:spPr>
          <a:xfrm>
            <a:off x="226812" y="4419252"/>
            <a:ext cx="8690371" cy="677726"/>
          </a:xfrm>
          <a:prstGeom prst="upArrowCallout">
            <a:avLst>
              <a:gd name="adj1" fmla="val 34375"/>
              <a:gd name="adj2" fmla="val 26581"/>
              <a:gd name="adj3" fmla="val 25000"/>
              <a:gd name="adj4" fmla="val 64977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85800">
              <a:buClrTx/>
            </a:pPr>
            <a:r>
              <a:rPr lang="en-US" sz="1800" b="1" kern="1200" dirty="0">
                <a:solidFill>
                  <a:prstClr val="white"/>
                </a:solidFill>
                <a:latin typeface="Bank Gothic Medium" pitchFamily="2" charset="77"/>
              </a:rPr>
              <a:t>Boundary Conditions: </a:t>
            </a:r>
            <a:r>
              <a:rPr lang="en-US" sz="1500" kern="1200" dirty="0">
                <a:solidFill>
                  <a:prstClr val="white"/>
                </a:solidFill>
                <a:latin typeface="Avenir Next Condensed Ultra Lig" panose="020B0206020202020204" pitchFamily="34" charset="77"/>
              </a:rPr>
              <a:t>Personal willingness to adopt a new cognitive foundation, and intensity of practicing this new skill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7B797ED-6D6C-5C43-9049-A76597349798}"/>
              </a:ext>
            </a:extLst>
          </p:cNvPr>
          <p:cNvGrpSpPr/>
          <p:nvPr/>
        </p:nvGrpSpPr>
        <p:grpSpPr>
          <a:xfrm>
            <a:off x="962303" y="761484"/>
            <a:ext cx="7795935" cy="934407"/>
            <a:chOff x="657225" y="-878650"/>
            <a:chExt cx="10844209" cy="1245876"/>
          </a:xfrm>
          <a:solidFill>
            <a:schemeClr val="bg2">
              <a:lumMod val="90000"/>
            </a:schemeClr>
          </a:solidFill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EA15C0B-94FA-FF49-84C1-2FCC951AA7EF}"/>
                </a:ext>
              </a:extLst>
            </p:cNvPr>
            <p:cNvSpPr/>
            <p:nvPr/>
          </p:nvSpPr>
          <p:spPr>
            <a:xfrm>
              <a:off x="657226" y="-878650"/>
              <a:ext cx="10844208" cy="5248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685800">
                <a:buClrTx/>
              </a:pPr>
              <a:r>
                <a:rPr lang="en-US" sz="1800" b="1" kern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Bank Gothic Medium" pitchFamily="2" charset="77"/>
                </a:rPr>
                <a:t>Goal</a:t>
              </a:r>
              <a:r>
                <a:rPr lang="en-US" sz="1800" kern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Bank Gothic Medium" pitchFamily="2" charset="77"/>
                </a:rPr>
                <a:t>:</a:t>
              </a:r>
              <a:r>
                <a:rPr lang="en-US" sz="1350" kern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Calibri" panose="020F0502020204030204"/>
                </a:rPr>
                <a:t>   </a:t>
              </a:r>
              <a:r>
                <a:rPr lang="en-US" sz="1500" kern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Avenir Next Condensed Ultra Lig" panose="020B0206020202020204" pitchFamily="34" charset="77"/>
                </a:rPr>
                <a:t>Provide a </a:t>
              </a:r>
              <a:r>
                <a:rPr lang="en-US" sz="1500" b="1" kern="1200" dirty="0">
                  <a:solidFill>
                    <a:srgbClr val="FF0000"/>
                  </a:solidFill>
                  <a:latin typeface="Avenir Next Condensed Ultra Lig" panose="020B0206020202020204" pitchFamily="34" charset="77"/>
                </a:rPr>
                <a:t>methodical</a:t>
              </a:r>
              <a:r>
                <a:rPr lang="en-US" sz="1500" kern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Avenir Next Condensed Ultra Lig" panose="020B0206020202020204" pitchFamily="34" charset="77"/>
                </a:rPr>
                <a:t> cognitive framework to leverage contemporary technologies and cognitive science content.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B98E993-187D-6A49-AEA1-4565DC852C36}"/>
                </a:ext>
              </a:extLst>
            </p:cNvPr>
            <p:cNvSpPr/>
            <p:nvPr/>
          </p:nvSpPr>
          <p:spPr>
            <a:xfrm>
              <a:off x="657225" y="-157638"/>
              <a:ext cx="10844208" cy="5248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685800">
                <a:buClrTx/>
              </a:pPr>
              <a:r>
                <a:rPr lang="en-US" sz="1800" b="1" kern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Bank Gothic Medium" pitchFamily="2" charset="77"/>
                </a:rPr>
                <a:t>Success Criteria</a:t>
              </a:r>
              <a:r>
                <a:rPr lang="en-US" sz="1800" kern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Bank Gothic Medium" pitchFamily="2" charset="77"/>
                </a:rPr>
                <a:t>: </a:t>
              </a:r>
              <a:r>
                <a:rPr lang="en-US" sz="1500" kern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Avenir Next Condensed Ultra Lig" panose="020B0206020202020204" pitchFamily="34" charset="77"/>
                </a:rPr>
                <a:t>Enable students to utilize cognitive methods and tools, while measuring learning outcomes accordingly.</a:t>
              </a:r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92FACB6D-DDDD-A845-9E0E-5EE7957F73C2}"/>
              </a:ext>
            </a:extLst>
          </p:cNvPr>
          <p:cNvSpPr/>
          <p:nvPr/>
        </p:nvSpPr>
        <p:spPr>
          <a:xfrm>
            <a:off x="524423" y="2085575"/>
            <a:ext cx="2435110" cy="2185681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685800">
              <a:buClrTx/>
            </a:pPr>
            <a:r>
              <a:rPr lang="en-US" sz="1800" b="1" kern="1200" dirty="0">
                <a:solidFill>
                  <a:srgbClr val="FF0000"/>
                </a:solidFill>
                <a:latin typeface="Bank Gothic Medium" pitchFamily="2" charset="77"/>
              </a:rPr>
              <a:t>Outputs</a:t>
            </a:r>
          </a:p>
          <a:p>
            <a:pPr defTabSz="685800">
              <a:buClrTx/>
            </a:pPr>
            <a:r>
              <a:rPr lang="en-US" sz="1100" b="1" kern="1200" dirty="0">
                <a:solidFill>
                  <a:schemeClr val="bg1"/>
                </a:solidFill>
                <a:latin typeface="Avenir Next Condensed Ultra Lig" panose="020B0206020202020204" pitchFamily="34" charset="77"/>
              </a:rPr>
              <a:t>Cognitive Science Report</a:t>
            </a:r>
          </a:p>
          <a:p>
            <a:pPr defTabSz="685800">
              <a:buClrTx/>
            </a:pPr>
            <a:r>
              <a:rPr lang="en-US" sz="1100" kern="1200" dirty="0">
                <a:solidFill>
                  <a:schemeClr val="bg1"/>
                </a:solidFill>
                <a:latin typeface="Avenir Next Condensed Ultra Lig" panose="020B0206020202020204" pitchFamily="34" charset="77"/>
              </a:rPr>
              <a:t>     Summarize your </a:t>
            </a:r>
            <a:r>
              <a:rPr lang="en-US" sz="1100" b="1" i="1" u="sng" kern="1200" dirty="0">
                <a:solidFill>
                  <a:schemeClr val="bg1"/>
                </a:solidFill>
                <a:latin typeface="Avenir Next Condensed Ultra Lig" panose="020B0206020202020204" pitchFamily="34" charset="77"/>
              </a:rPr>
              <a:t>methods</a:t>
            </a:r>
          </a:p>
          <a:p>
            <a:pPr defTabSz="685800">
              <a:buClrTx/>
            </a:pPr>
            <a:endParaRPr lang="en-US" sz="1100" b="1" i="1" u="sng" kern="1200" dirty="0">
              <a:solidFill>
                <a:schemeClr val="bg1"/>
              </a:solidFill>
              <a:latin typeface="Avenir Next Condensed Ultra Lig" panose="020B0206020202020204" pitchFamily="34" charset="77"/>
            </a:endParaRPr>
          </a:p>
          <a:p>
            <a:pPr defTabSz="685800">
              <a:buClrTx/>
            </a:pPr>
            <a:r>
              <a:rPr lang="en-US" sz="1100" b="1" kern="1200" dirty="0">
                <a:solidFill>
                  <a:schemeClr val="bg1"/>
                </a:solidFill>
                <a:latin typeface="Avenir Next Condensed Ultra Lig" panose="020B0206020202020204" pitchFamily="34" charset="77"/>
              </a:rPr>
              <a:t>Digitally published Learning Reports</a:t>
            </a:r>
          </a:p>
          <a:p>
            <a:pPr defTabSz="685800">
              <a:buClrTx/>
            </a:pPr>
            <a:r>
              <a:rPr lang="en-US" sz="1100" kern="1200" dirty="0">
                <a:solidFill>
                  <a:schemeClr val="bg1"/>
                </a:solidFill>
                <a:latin typeface="Avenir Next Condensed Ultra Lig" panose="020B0206020202020204" pitchFamily="34" charset="77"/>
              </a:rPr>
              <a:t>    Behavioral Data (on </a:t>
            </a:r>
            <a:r>
              <a:rPr lang="en-US" sz="1100" b="1" i="1" u="sng" kern="1200" dirty="0" err="1">
                <a:solidFill>
                  <a:schemeClr val="bg1"/>
                </a:solidFill>
                <a:latin typeface="Avenir Next Condensed Ultra Lig" panose="020B0206020202020204" pitchFamily="34" charset="77"/>
              </a:rPr>
              <a:t>MediaWiki</a:t>
            </a:r>
            <a:r>
              <a:rPr lang="en-US" sz="1100" kern="1200" dirty="0">
                <a:solidFill>
                  <a:schemeClr val="bg1"/>
                </a:solidFill>
                <a:latin typeface="Avenir Next Condensed Ultra Lig" panose="020B0206020202020204" pitchFamily="34" charset="77"/>
              </a:rPr>
              <a:t>)</a:t>
            </a:r>
          </a:p>
          <a:p>
            <a:pPr defTabSz="685800">
              <a:buClrTx/>
            </a:pPr>
            <a:endParaRPr lang="en-US" sz="1100" b="1" kern="1200" dirty="0">
              <a:solidFill>
                <a:schemeClr val="bg1"/>
              </a:solidFill>
              <a:latin typeface="Avenir Next Condensed Ultra Lig" panose="020B0206020202020204" pitchFamily="34" charset="77"/>
            </a:endParaRPr>
          </a:p>
          <a:p>
            <a:pPr defTabSz="685800">
              <a:buClrTx/>
            </a:pPr>
            <a:r>
              <a:rPr lang="en-US" sz="1100" b="1" kern="1200" dirty="0">
                <a:solidFill>
                  <a:schemeClr val="bg1"/>
                </a:solidFill>
                <a:latin typeface="Avenir Next Condensed Ultra Lig" panose="020B0206020202020204" pitchFamily="34" charset="77"/>
              </a:rPr>
              <a:t>Personally chosen </a:t>
            </a:r>
            <a:r>
              <a:rPr lang="en-US" sz="1100" b="1" i="1" u="sng" kern="1200" dirty="0">
                <a:solidFill>
                  <a:schemeClr val="bg1"/>
                </a:solidFill>
                <a:latin typeface="Avenir Next Condensed Ultra Lig" panose="020B0206020202020204" pitchFamily="34" charset="77"/>
              </a:rPr>
              <a:t>application</a:t>
            </a:r>
            <a:r>
              <a:rPr lang="en-US" sz="1100" b="1" kern="1200" dirty="0">
                <a:solidFill>
                  <a:schemeClr val="bg1"/>
                </a:solidFill>
                <a:latin typeface="Avenir Next Condensed Ultra Lig" panose="020B0206020202020204" pitchFamily="34" charset="77"/>
              </a:rPr>
              <a:t> areas</a:t>
            </a:r>
          </a:p>
          <a:p>
            <a:pPr defTabSz="685800">
              <a:buClrTx/>
            </a:pPr>
            <a:r>
              <a:rPr lang="en-US" sz="1100" kern="1200" dirty="0">
                <a:solidFill>
                  <a:schemeClr val="bg1"/>
                </a:solidFill>
                <a:latin typeface="Avenir Next Condensed Ultra Lig" panose="020B0206020202020204" pitchFamily="34" charset="77"/>
              </a:rPr>
              <a:t>    Biology, Physics, Math, Literature, Social Science, Arts, …</a:t>
            </a:r>
            <a:r>
              <a:rPr lang="en-US" sz="1200" kern="1200" dirty="0">
                <a:solidFill>
                  <a:schemeClr val="bg1"/>
                </a:solidFill>
                <a:latin typeface="Avenir Next Condensed Ultra Lig" panose="020B0206020202020204" pitchFamily="34" charset="77"/>
              </a:rPr>
              <a:t>	</a:t>
            </a:r>
          </a:p>
          <a:p>
            <a:pPr defTabSz="685800">
              <a:buClrTx/>
            </a:pPr>
            <a:endParaRPr lang="en-US" sz="1500" kern="1200" dirty="0">
              <a:solidFill>
                <a:schemeClr val="bg1"/>
              </a:solidFill>
              <a:latin typeface="Avenir Next Condensed Ultra Lig" panose="020B0206020202020204" pitchFamily="34" charset="77"/>
            </a:endParaRPr>
          </a:p>
          <a:p>
            <a:pPr defTabSz="685800">
              <a:buClrTx/>
            </a:pPr>
            <a:endParaRPr lang="en-US" sz="1500" kern="1200" dirty="0">
              <a:solidFill>
                <a:schemeClr val="bg1"/>
              </a:solidFill>
              <a:latin typeface="Avenir Next Condensed Ultra Lig" panose="020B0206020202020204" pitchFamily="34" charset="77"/>
            </a:endParaRPr>
          </a:p>
          <a:p>
            <a:pPr defTabSz="685800">
              <a:buClrTx/>
            </a:pPr>
            <a:endParaRPr lang="en-US" sz="1500" kern="1200" dirty="0">
              <a:solidFill>
                <a:schemeClr val="bg1"/>
              </a:solidFill>
              <a:latin typeface="Avenir Next Condensed Ultra Lig" panose="020B0206020202020204" pitchFamily="34" charset="77"/>
            </a:endParaRPr>
          </a:p>
          <a:p>
            <a:pPr defTabSz="685800">
              <a:buClrTx/>
            </a:pPr>
            <a:endParaRPr lang="en-US" sz="1500" kern="1200" dirty="0">
              <a:solidFill>
                <a:schemeClr val="bg1"/>
              </a:solidFill>
              <a:latin typeface="Avenir Next Condensed Ultra Lig" panose="020B0206020202020204" pitchFamily="34" charset="77"/>
            </a:endParaRPr>
          </a:p>
        </p:txBody>
      </p:sp>
      <p:sp>
        <p:nvSpPr>
          <p:cNvPr id="8" name="标注: 左箭头 7">
            <a:extLst>
              <a:ext uri="{FF2B5EF4-FFF2-40B4-BE49-F238E27FC236}">
                <a16:creationId xmlns:a16="http://schemas.microsoft.com/office/drawing/2014/main" id="{B49D726A-9084-4489-8362-DA1BF7515187}"/>
              </a:ext>
            </a:extLst>
          </p:cNvPr>
          <p:cNvSpPr/>
          <p:nvPr/>
        </p:nvSpPr>
        <p:spPr>
          <a:xfrm>
            <a:off x="2977930" y="2085574"/>
            <a:ext cx="2863988" cy="2185681"/>
          </a:xfrm>
          <a:prstGeom prst="leftArrowCallout">
            <a:avLst>
              <a:gd name="adj1" fmla="val 19247"/>
              <a:gd name="adj2" fmla="val 28225"/>
              <a:gd name="adj3" fmla="val 16489"/>
              <a:gd name="adj4" fmla="val 85875"/>
            </a:avLst>
          </a:prstGeom>
          <a:solidFill>
            <a:schemeClr val="bg1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r>
              <a:rPr lang="en-US" altLang="zh-CN" sz="1800" b="1" kern="1200" dirty="0">
                <a:solidFill>
                  <a:prstClr val="black">
                    <a:lumMod val="95000"/>
                    <a:lumOff val="5000"/>
                  </a:prstClr>
                </a:solidFill>
                <a:latin typeface="Bank Gothic Medium" pitchFamily="2" charset="77"/>
                <a:ea typeface="等线" panose="02010600030101010101" pitchFamily="2" charset="-122"/>
              </a:rPr>
              <a:t>Activated Processes</a:t>
            </a:r>
          </a:p>
          <a:p>
            <a:pPr defTabSz="685800">
              <a:buClrTx/>
            </a:pPr>
            <a:r>
              <a:rPr lang="en-US" altLang="zh-CN" b="1" kern="1200" dirty="0">
                <a:solidFill>
                  <a:prstClr val="black">
                    <a:lumMod val="95000"/>
                    <a:lumOff val="5000"/>
                  </a:prstClr>
                </a:solidFill>
                <a:latin typeface="Avenir Next Condensed Ultra Lig" panose="020B0206020202020204" pitchFamily="34" charset="77"/>
                <a:ea typeface="等线" panose="02010600030101010101" pitchFamily="2" charset="-122"/>
              </a:rPr>
              <a:t>1. Course Preparation</a:t>
            </a:r>
          </a:p>
          <a:p>
            <a:pPr defTabSz="685800">
              <a:buClrTx/>
            </a:pPr>
            <a:r>
              <a:rPr lang="en-US" altLang="zh-CN" kern="1200" dirty="0">
                <a:solidFill>
                  <a:prstClr val="black">
                    <a:lumMod val="95000"/>
                    <a:lumOff val="5000"/>
                  </a:prstClr>
                </a:solidFill>
                <a:latin typeface="Avenir Next Condensed Ultra Lig" panose="020B0206020202020204" pitchFamily="34" charset="77"/>
                <a:ea typeface="等线" panose="02010600030101010101" pitchFamily="2" charset="-122"/>
              </a:rPr>
              <a:t>   Content and Process design</a:t>
            </a:r>
          </a:p>
          <a:p>
            <a:pPr defTabSz="685800">
              <a:buClrTx/>
            </a:pPr>
            <a:r>
              <a:rPr lang="en-US" altLang="zh-CN" b="1" kern="1200" dirty="0">
                <a:solidFill>
                  <a:prstClr val="black">
                    <a:lumMod val="95000"/>
                    <a:lumOff val="5000"/>
                  </a:prstClr>
                </a:solidFill>
                <a:latin typeface="Avenir Next Condensed Ultra Lig" panose="020B0206020202020204" pitchFamily="34" charset="77"/>
                <a:ea typeface="等线" panose="02010600030101010101" pitchFamily="2" charset="-122"/>
              </a:rPr>
              <a:t>2. Learning Program Execution</a:t>
            </a:r>
          </a:p>
          <a:p>
            <a:pPr defTabSz="685800">
              <a:buClrTx/>
            </a:pPr>
            <a:r>
              <a:rPr lang="en-US" altLang="zh-CN" kern="1200" dirty="0">
                <a:solidFill>
                  <a:prstClr val="black">
                    <a:lumMod val="95000"/>
                    <a:lumOff val="5000"/>
                  </a:prstClr>
                </a:solidFill>
                <a:latin typeface="Avenir Next Condensed Ultra Lig" panose="020B0206020202020204" pitchFamily="34" charset="77"/>
                <a:ea typeface="等线" panose="02010600030101010101" pitchFamily="2" charset="-122"/>
              </a:rPr>
              <a:t>    16 week exercise</a:t>
            </a:r>
          </a:p>
          <a:p>
            <a:pPr defTabSz="685800">
              <a:buClrTx/>
            </a:pPr>
            <a:r>
              <a:rPr lang="en-US" altLang="zh-CN" b="1" kern="1200" dirty="0">
                <a:solidFill>
                  <a:prstClr val="black">
                    <a:lumMod val="95000"/>
                    <a:lumOff val="5000"/>
                  </a:prstClr>
                </a:solidFill>
                <a:latin typeface="Avenir Next Condensed Ultra Lig" panose="020B0206020202020204" pitchFamily="34" charset="77"/>
                <a:ea typeface="等线" panose="02010600030101010101" pitchFamily="2" charset="-122"/>
              </a:rPr>
              <a:t>3. Program Refinement</a:t>
            </a:r>
          </a:p>
          <a:p>
            <a:pPr defTabSz="685800">
              <a:buClrTx/>
            </a:pPr>
            <a:r>
              <a:rPr lang="en-US" altLang="zh-CN" kern="1200" dirty="0">
                <a:solidFill>
                  <a:prstClr val="black">
                    <a:lumMod val="95000"/>
                    <a:lumOff val="5000"/>
                  </a:prstClr>
                </a:solidFill>
                <a:latin typeface="Avenir Next Condensed Ultra Lig" panose="020B0206020202020204" pitchFamily="34" charset="77"/>
                <a:ea typeface="等线" panose="02010600030101010101" pitchFamily="2" charset="-122"/>
              </a:rPr>
              <a:t>    Continuous Adjustments</a:t>
            </a:r>
          </a:p>
          <a:p>
            <a:pPr defTabSz="685800">
              <a:buClrTx/>
            </a:pPr>
            <a:r>
              <a:rPr lang="en-US" altLang="zh-CN" kern="1200" dirty="0">
                <a:solidFill>
                  <a:prstClr val="black">
                    <a:lumMod val="95000"/>
                    <a:lumOff val="5000"/>
                  </a:prstClr>
                </a:solidFill>
                <a:latin typeface="Avenir Next Condensed Ultra Lig" panose="020B0206020202020204" pitchFamily="34" charset="77"/>
                <a:ea typeface="等线" panose="02010600030101010101" pitchFamily="2" charset="-122"/>
              </a:rPr>
              <a:t>    Periodic Refinements</a:t>
            </a:r>
          </a:p>
          <a:p>
            <a:pPr algn="ctr" defTabSz="685800">
              <a:buClrTx/>
            </a:pPr>
            <a:endParaRPr lang="zh-CN" altLang="en-US" sz="1350" kern="1200" dirty="0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26" name="标注: 左箭头 25">
            <a:extLst>
              <a:ext uri="{FF2B5EF4-FFF2-40B4-BE49-F238E27FC236}">
                <a16:creationId xmlns:a16="http://schemas.microsoft.com/office/drawing/2014/main" id="{4E10D089-3256-4491-B03A-1A24B9835436}"/>
              </a:ext>
            </a:extLst>
          </p:cNvPr>
          <p:cNvSpPr/>
          <p:nvPr/>
        </p:nvSpPr>
        <p:spPr>
          <a:xfrm>
            <a:off x="5866388" y="2085574"/>
            <a:ext cx="2646676" cy="2185681"/>
          </a:xfrm>
          <a:prstGeom prst="leftArrowCallout">
            <a:avLst>
              <a:gd name="adj1" fmla="val 19247"/>
              <a:gd name="adj2" fmla="val 28225"/>
              <a:gd name="adj3" fmla="val 14747"/>
              <a:gd name="adj4" fmla="val 85875"/>
            </a:avLst>
          </a:pr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685800">
              <a:buClrTx/>
            </a:pPr>
            <a:r>
              <a:rPr lang="en-US" altLang="zh-CN" sz="1800" b="1" kern="1200" dirty="0">
                <a:solidFill>
                  <a:prstClr val="black">
                    <a:lumMod val="95000"/>
                    <a:lumOff val="5000"/>
                  </a:prstClr>
                </a:solidFill>
                <a:latin typeface="Bank Gothic Medium" pitchFamily="2" charset="77"/>
                <a:ea typeface="等线" panose="02010600030101010101" pitchFamily="2" charset="-122"/>
              </a:rPr>
              <a:t>Inputs</a:t>
            </a:r>
          </a:p>
          <a:p>
            <a:pPr defTabSz="685800">
              <a:buClrTx/>
            </a:pPr>
            <a:r>
              <a:rPr lang="en-US" altLang="zh-CN" sz="1200" b="1" kern="1200" dirty="0">
                <a:solidFill>
                  <a:schemeClr val="bg1"/>
                </a:solidFill>
                <a:latin typeface="Avenir Next Condensed Ultra Lig" panose="020B0206020202020204" pitchFamily="34" charset="77"/>
                <a:ea typeface="等线" panose="02010600030101010101" pitchFamily="2" charset="-122"/>
              </a:rPr>
              <a:t>Curricular Structure</a:t>
            </a:r>
          </a:p>
          <a:p>
            <a:pPr defTabSz="685800">
              <a:buClrTx/>
            </a:pPr>
            <a:r>
              <a:rPr lang="en-US" altLang="zh-CN" sz="1200" kern="1200" dirty="0">
                <a:solidFill>
                  <a:schemeClr val="bg1"/>
                </a:solidFill>
                <a:latin typeface="Avenir Next Condensed Ultra Lig" panose="020B0206020202020204" pitchFamily="34" charset="77"/>
                <a:ea typeface="等线" panose="02010600030101010101" pitchFamily="2" charset="-122"/>
              </a:rPr>
              <a:t>  Coherent with university-level curriculum design</a:t>
            </a:r>
            <a:endParaRPr lang="en-US" altLang="zh-CN" sz="1200" b="1" kern="1200" dirty="0">
              <a:solidFill>
                <a:schemeClr val="bg1"/>
              </a:solidFill>
              <a:latin typeface="Avenir Next Condensed Ultra Lig" panose="020B0206020202020204" pitchFamily="34" charset="77"/>
              <a:ea typeface="等线" panose="02010600030101010101" pitchFamily="2" charset="-122"/>
            </a:endParaRPr>
          </a:p>
          <a:p>
            <a:pPr defTabSz="685800">
              <a:buClrTx/>
            </a:pPr>
            <a:r>
              <a:rPr lang="en-US" altLang="zh-CN" sz="1200" b="1" kern="1200" dirty="0">
                <a:solidFill>
                  <a:schemeClr val="bg1"/>
                </a:solidFill>
                <a:latin typeface="Avenir Next Condensed Ultra Lig" panose="020B0206020202020204" pitchFamily="34" charset="77"/>
                <a:ea typeface="等线" panose="02010600030101010101" pitchFamily="2" charset="-122"/>
              </a:rPr>
              <a:t>Content Data</a:t>
            </a:r>
          </a:p>
          <a:p>
            <a:pPr defTabSz="685800">
              <a:buClrTx/>
            </a:pPr>
            <a:r>
              <a:rPr lang="en-US" altLang="zh-CN" sz="1200" kern="1200" dirty="0">
                <a:solidFill>
                  <a:schemeClr val="bg1"/>
                </a:solidFill>
                <a:latin typeface="Avenir Next Condensed Ultra Lig" panose="020B0206020202020204" pitchFamily="34" charset="77"/>
                <a:ea typeface="等线" panose="02010600030101010101" pitchFamily="2" charset="-122"/>
              </a:rPr>
              <a:t>   A time-oriented knowledge(data) representation framework</a:t>
            </a:r>
          </a:p>
          <a:p>
            <a:pPr defTabSz="685800">
              <a:buClrTx/>
            </a:pPr>
            <a:r>
              <a:rPr lang="en-US" altLang="zh-CN" sz="1200" b="1" kern="1200" dirty="0">
                <a:solidFill>
                  <a:schemeClr val="bg1"/>
                </a:solidFill>
                <a:latin typeface="Avenir Next Condensed Ultra Lig" panose="020B0206020202020204" pitchFamily="34" charset="77"/>
                <a:ea typeface="等线" panose="02010600030101010101" pitchFamily="2" charset="-122"/>
              </a:rPr>
              <a:t>Meta Data Formats</a:t>
            </a:r>
          </a:p>
          <a:p>
            <a:pPr defTabSz="685800">
              <a:buClrTx/>
            </a:pPr>
            <a:r>
              <a:rPr lang="en-US" altLang="zh-CN" sz="1200" b="1" kern="1200" dirty="0">
                <a:solidFill>
                  <a:schemeClr val="bg1"/>
                </a:solidFill>
                <a:latin typeface="Avenir Next Condensed Ultra Lig" panose="020B0206020202020204" pitchFamily="34" charset="77"/>
                <a:ea typeface="等线" panose="02010600030101010101" pitchFamily="2" charset="-122"/>
              </a:rPr>
              <a:t>  </a:t>
            </a:r>
            <a:r>
              <a:rPr lang="en-US" altLang="zh-CN" sz="1200" kern="1200" dirty="0">
                <a:solidFill>
                  <a:schemeClr val="bg1"/>
                </a:solidFill>
                <a:latin typeface="Avenir Next Condensed Ultra Lig" panose="020B0206020202020204" pitchFamily="34" charset="77"/>
                <a:ea typeface="等线" panose="02010600030101010101" pitchFamily="2" charset="-122"/>
              </a:rPr>
              <a:t>Logic Model(OKRS), Learning Report Format, Universal Resource Locators </a:t>
            </a:r>
          </a:p>
          <a:p>
            <a:pPr algn="ctr" defTabSz="685800">
              <a:buClrTx/>
            </a:pPr>
            <a:endParaRPr lang="zh-CN" altLang="en-US" sz="1350" kern="1200" dirty="0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pic>
        <p:nvPicPr>
          <p:cNvPr id="33" name="Picture 2" descr="Objectives and key results | qilo Blog">
            <a:hlinkClick r:id="rId3"/>
            <a:extLst>
              <a:ext uri="{FF2B5EF4-FFF2-40B4-BE49-F238E27FC236}">
                <a16:creationId xmlns:a16="http://schemas.microsoft.com/office/drawing/2014/main" id="{192010C8-E58C-E14A-950E-C1276BF13C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882" b="100000" l="5102" r="91837">
                        <a14:foregroundMark x1="49490" y1="9804" x2="49490" y2="9804"/>
                        <a14:foregroundMark x1="49490" y1="5882" x2="49490" y2="5882"/>
                        <a14:foregroundMark x1="91837" y1="49020" x2="91837" y2="49020"/>
                        <a14:foregroundMark x1="5102" y1="49510" x2="5102" y2="4951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55720" y="761484"/>
            <a:ext cx="413637" cy="431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 descr="Objectives and key results | qilo Blog">
            <a:hlinkClick r:id="rId3"/>
            <a:extLst>
              <a:ext uri="{FF2B5EF4-FFF2-40B4-BE49-F238E27FC236}">
                <a16:creationId xmlns:a16="http://schemas.microsoft.com/office/drawing/2014/main" id="{BAC5C58A-C9E2-6E43-89A3-A0E935904A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alphaModFix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5652" b="89565" l="4580" r="91603">
                        <a14:foregroundMark x1="48855" y1="50000" x2="48855" y2="50000"/>
                        <a14:foregroundMark x1="89313" y1="48261" x2="89313" y2="48261"/>
                        <a14:foregroundMark x1="90076" y1="45652" x2="90076" y2="45652"/>
                        <a14:foregroundMark x1="90076" y1="45652" x2="90076" y2="45652"/>
                        <a14:foregroundMark x1="90076" y1="40000" x2="90076" y2="40000"/>
                        <a14:foregroundMark x1="90076" y1="40000" x2="90076" y2="40000"/>
                        <a14:foregroundMark x1="90076" y1="37391" x2="90076" y2="37391"/>
                        <a14:foregroundMark x1="90076" y1="37391" x2="90076" y2="37391"/>
                        <a14:foregroundMark x1="90076" y1="32609" x2="90076" y2="32609"/>
                        <a14:foregroundMark x1="90076" y1="32174" x2="90076" y2="32174"/>
                        <a14:foregroundMark x1="89313" y1="29565" x2="89313" y2="29565"/>
                        <a14:foregroundMark x1="90076" y1="60870" x2="90076" y2="60870"/>
                        <a14:foregroundMark x1="90076" y1="60870" x2="90076" y2="60870"/>
                        <a14:foregroundMark x1="90840" y1="56522" x2="90840" y2="56522"/>
                        <a14:foregroundMark x1="90840" y1="56522" x2="90840" y2="56522"/>
                        <a14:foregroundMark x1="90840" y1="54783" x2="90840" y2="54783"/>
                        <a14:foregroundMark x1="92366" y1="53913" x2="92366" y2="53913"/>
                        <a14:foregroundMark x1="4580" y1="68261" x2="4580" y2="68261"/>
                        <a14:foregroundMark x1="4580" y1="68261" x2="4580" y2="68261"/>
                        <a14:foregroundMark x1="43511" y1="6087" x2="43511" y2="608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24423" y="1255684"/>
            <a:ext cx="245980" cy="431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15772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906FE60-EE2C-554E-9BE7-D18725CF42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0619" y="950976"/>
            <a:ext cx="5353696" cy="3933803"/>
          </a:xfrm>
          <a:prstGeom prst="rect">
            <a:avLst/>
          </a:prstGeom>
        </p:spPr>
      </p:pic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203178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Inputs for Collective Cognizance</a:t>
            </a:r>
            <a:endParaRPr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4C2350-EE44-104E-8D16-A20760561955}"/>
              </a:ext>
            </a:extLst>
          </p:cNvPr>
          <p:cNvSpPr txBox="1"/>
          <p:nvPr/>
        </p:nvSpPr>
        <p:spPr>
          <a:xfrm>
            <a:off x="238548" y="1462195"/>
            <a:ext cx="507703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domain-independent knowledge model (curriculum data) for</a:t>
            </a:r>
          </a:p>
          <a:p>
            <a:r>
              <a:rPr lang="en-US" dirty="0"/>
              <a:t>learning organizations with data collection tools and</a:t>
            </a:r>
          </a:p>
          <a:p>
            <a:r>
              <a:rPr lang="en-US" dirty="0"/>
              <a:t>statistical data analysis practices (</a:t>
            </a:r>
            <a:r>
              <a:rPr lang="en-US" dirty="0">
                <a:solidFill>
                  <a:srgbClr val="FF0000"/>
                </a:solidFill>
              </a:rPr>
              <a:t>namespace management</a:t>
            </a:r>
            <a:r>
              <a:rPr lang="en-US" dirty="0"/>
              <a:t>)</a:t>
            </a:r>
            <a:endParaRPr lang="en-TW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575181-9EAC-EF45-8FA4-143F38627F24}"/>
              </a:ext>
            </a:extLst>
          </p:cNvPr>
          <p:cNvSpPr txBox="1"/>
          <p:nvPr/>
        </p:nvSpPr>
        <p:spPr>
          <a:xfrm>
            <a:off x="311700" y="2790278"/>
            <a:ext cx="375936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Knowledge Content Data such as</a:t>
            </a:r>
          </a:p>
          <a:p>
            <a:r>
              <a:rPr lang="en-US" dirty="0">
                <a:solidFill>
                  <a:schemeClr val="tx1"/>
                </a:solidFill>
              </a:rPr>
              <a:t>Biology, Physics/Chemistry, Math/Computing</a:t>
            </a:r>
          </a:p>
          <a:p>
            <a:r>
              <a:rPr lang="en-US" dirty="0">
                <a:solidFill>
                  <a:schemeClr val="tx1"/>
                </a:solidFill>
              </a:rPr>
              <a:t>To be taught in ”schools”.</a:t>
            </a:r>
            <a:endParaRPr lang="en-TW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9F8CE6-1B6F-6A45-880E-2EAE5D651CAA}"/>
              </a:ext>
            </a:extLst>
          </p:cNvPr>
          <p:cNvSpPr txBox="1"/>
          <p:nvPr/>
        </p:nvSpPr>
        <p:spPr>
          <a:xfrm>
            <a:off x="311700" y="3998131"/>
            <a:ext cx="38651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consistent format to be shared by all content</a:t>
            </a:r>
          </a:p>
          <a:p>
            <a:r>
              <a:rPr lang="en-US" dirty="0"/>
              <a:t>publishers in the community.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864A91D-7CAA-3846-ADF8-228B357558C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37</a:t>
            </a:fld>
            <a:endParaRPr lang="en"/>
          </a:p>
        </p:txBody>
      </p:sp>
      <p:pic>
        <p:nvPicPr>
          <p:cNvPr id="8" name="Picture 2">
            <a:hlinkClick r:id="rId4"/>
            <a:extLst>
              <a:ext uri="{FF2B5EF4-FFF2-40B4-BE49-F238E27FC236}">
                <a16:creationId xmlns:a16="http://schemas.microsoft.com/office/drawing/2014/main" id="{00717961-703E-4C47-9A58-C57B269820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65620" y="3910947"/>
            <a:ext cx="596280" cy="563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>
            <a:hlinkClick r:id="rId6"/>
            <a:extLst>
              <a:ext uri="{FF2B5EF4-FFF2-40B4-BE49-F238E27FC236}">
                <a16:creationId xmlns:a16="http://schemas.microsoft.com/office/drawing/2014/main" id="{C3070A1D-52B4-A240-9568-3144D64625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43128" y="2618558"/>
            <a:ext cx="436853" cy="1120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hlinkClick r:id="rId8"/>
            <a:extLst>
              <a:ext uri="{FF2B5EF4-FFF2-40B4-BE49-F238E27FC236}">
                <a16:creationId xmlns:a16="http://schemas.microsoft.com/office/drawing/2014/main" id="{B4112327-6EA1-424C-9CB4-A6691B7F67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53133" y="2771642"/>
            <a:ext cx="671409" cy="765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>
            <a:hlinkClick r:id="rId10"/>
            <a:extLst>
              <a:ext uri="{FF2B5EF4-FFF2-40B4-BE49-F238E27FC236}">
                <a16:creationId xmlns:a16="http://schemas.microsoft.com/office/drawing/2014/main" id="{13AB3392-B9D4-C44A-AD15-45C1C6E1FC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97682" y="2925973"/>
            <a:ext cx="823476" cy="482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B20BD54-9E82-3F46-9E47-A51115656F5F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95986" y="1094765"/>
            <a:ext cx="626868" cy="843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94068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Allow consciousness the freedom to exist in the minds of the beholders and Self-Governed BSM contracts"/>
          <p:cNvSpPr txBox="1">
            <a:spLocks noGrp="1"/>
          </p:cNvSpPr>
          <p:nvPr>
            <p:ph type="title"/>
          </p:nvPr>
        </p:nvSpPr>
        <p:spPr>
          <a:xfrm>
            <a:off x="353378" y="192882"/>
            <a:ext cx="8151495" cy="946309"/>
          </a:xfrm>
          <a:prstGeom prst="rect">
            <a:avLst/>
          </a:prstGeom>
        </p:spPr>
        <p:txBody>
          <a:bodyPr>
            <a:noAutofit/>
          </a:bodyPr>
          <a:lstStyle>
            <a:lvl1pPr defTabSz="667385">
              <a:defRPr sz="1750"/>
            </a:lvl1pPr>
          </a:lstStyle>
          <a:p>
            <a:r>
              <a:rPr lang="en-US" sz="1800" dirty="0"/>
              <a:t>Introduce Balanced Strategy Map (BSM) by Kristy Wong</a:t>
            </a:r>
            <a:br>
              <a:rPr lang="en-US" sz="1800" dirty="0"/>
            </a:br>
            <a:r>
              <a:rPr lang="en-US" sz="1800" dirty="0"/>
              <a:t>A new kind of Logic Model</a:t>
            </a:r>
            <a:r>
              <a:rPr lang="zh-CN" altLang="en-US" sz="1800" dirty="0"/>
              <a:t> </a:t>
            </a:r>
            <a:r>
              <a:rPr lang="en-US" altLang="zh-CN" sz="1800" dirty="0"/>
              <a:t>&amp; a variant of OKRs (Spring 2020)</a:t>
            </a:r>
            <a:endParaRPr lang="en-US" sz="1800" dirty="0"/>
          </a:p>
        </p:txBody>
      </p:sp>
      <p:pic>
        <p:nvPicPr>
          <p:cNvPr id="3" name="图片 2" descr="Untitled_Artwork (1)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75827" y="1060314"/>
            <a:ext cx="5688305" cy="344116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8788CAF-B277-2945-8D19-BDF2EF32253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38</a:t>
            </a:fld>
            <a:endParaRPr lang="e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610288-5D71-C74E-A3BE-811C4355F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378" y="1060314"/>
            <a:ext cx="2427374" cy="3441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93892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Energy Production and Distribution"/>
          <p:cNvSpPr txBox="1">
            <a:spLocks noGrp="1"/>
          </p:cNvSpPr>
          <p:nvPr>
            <p:ph type="title"/>
          </p:nvPr>
        </p:nvSpPr>
        <p:spPr>
          <a:xfrm>
            <a:off x="1643286" y="163320"/>
            <a:ext cx="5857427" cy="588983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sz="2000" dirty="0"/>
              <a:t>2018 International Summer Program @ Tsinghua</a:t>
            </a:r>
            <a:br>
              <a:rPr lang="en-US" sz="2000" dirty="0"/>
            </a:br>
            <a:r>
              <a:rPr lang="en-US" sz="2000" dirty="0"/>
              <a:t>Experience a publishing workflow using DevOps</a:t>
            </a:r>
            <a:endParaRPr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01B973-6A92-2344-9BBC-80658F03785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32020" y="1553458"/>
            <a:ext cx="1964519" cy="27691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B4431FF-1F1A-114D-A36B-CAB4280D70F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38162" y="1573792"/>
            <a:ext cx="3899936" cy="274882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2B1B8FA-4F47-AA49-9420-73B7BB6C86B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5680" y="1573792"/>
            <a:ext cx="2138560" cy="276916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CDA8316-BC0C-6D46-897A-9D25F143482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39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42052076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70153" y="490023"/>
            <a:ext cx="69483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/>
                <a:ea typeface="+mn-ea"/>
                <a:cs typeface="Arial"/>
                <a:sym typeface="Arial"/>
              </a:rPr>
              <a:t>The Master Algorithm that will rule the world?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20A2E2EC-088C-A548-84E2-B85EC8A64F2E}"/>
              </a:ext>
            </a:extLst>
          </p:cNvPr>
          <p:cNvSpPr txBox="1">
            <a:spLocks/>
          </p:cNvSpPr>
          <p:nvPr/>
        </p:nvSpPr>
        <p:spPr>
          <a:xfrm>
            <a:off x="6457950" y="4767264"/>
            <a:ext cx="2057400" cy="274637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78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tabLst/>
              <a:defRPr/>
            </a:pPr>
            <a:fld id="{34F1E86F-CBF7-4DF7-824A-AB405C555AAE}" type="slidenum">
              <a:rPr kumimoji="0" lang="zh-CN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  <a:sym typeface="Arial"/>
              </a:rPr>
              <a:pPr marL="0" marR="0" lvl="0" indent="0" algn="ctr" defTabSz="68578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/>
                <a:buNone/>
                <a:tabLst/>
                <a:defRPr/>
              </a:pPr>
              <a:t>4</a:t>
            </a:fld>
            <a:endParaRPr kumimoji="0" lang="zh-CN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  <a:sym typeface="Arial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66E2DA-80D8-994A-BBDA-66095A96AA9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38841" y="1262285"/>
            <a:ext cx="2313333" cy="354250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355B55F-7935-EA42-A453-C5356E8B8913}"/>
              </a:ext>
            </a:extLst>
          </p:cNvPr>
          <p:cNvSpPr txBox="1"/>
          <p:nvPr/>
        </p:nvSpPr>
        <p:spPr>
          <a:xfrm>
            <a:off x="3752175" y="2069660"/>
            <a:ext cx="506759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8578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altLang="zh-CN" sz="2000" b="1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Arial"/>
                <a:sym typeface="Arial"/>
              </a:rPr>
              <a:t>The thesis:</a:t>
            </a:r>
          </a:p>
          <a:p>
            <a:pPr marL="0" marR="0" lvl="0" indent="0" algn="ctr" defTabSz="68578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altLang="zh-CN" sz="20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Arial"/>
                <a:sym typeface="Arial"/>
              </a:rPr>
              <a:t>Processing data through a single universal learning algorithm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/>
                <a:ea typeface="+mn-ea"/>
                <a:cs typeface="Arial"/>
                <a:sym typeface="Arial"/>
              </a:rPr>
              <a:t>—</a:t>
            </a:r>
            <a:r>
              <a:rPr kumimoji="0" lang="zh-CN" altLang="en-US" sz="20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Arial"/>
                <a:sym typeface="Arial"/>
              </a:rPr>
              <a:t> </a:t>
            </a:r>
            <a:r>
              <a:rPr kumimoji="0" lang="en-US" altLang="zh-CN" sz="20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Arial"/>
                <a:sym typeface="Arial"/>
              </a:rPr>
              <a:t>can get </a:t>
            </a:r>
            <a:r>
              <a:rPr kumimoji="0" lang="en-US" altLang="zh-CN" sz="2000" b="1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Arial"/>
                <a:sym typeface="Arial"/>
              </a:rPr>
              <a:t>all the knowledge</a:t>
            </a:r>
            <a:r>
              <a:rPr kumimoji="0" lang="en-US" altLang="zh-CN" sz="2000" b="1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Arial"/>
                <a:sym typeface="Arial"/>
              </a:rPr>
              <a:t> </a:t>
            </a:r>
            <a:r>
              <a:rPr kumimoji="0" lang="en-US" altLang="zh-CN" sz="20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Arial"/>
                <a:sym typeface="Arial"/>
              </a:rPr>
              <a:t>from the past, the present, and the future</a:t>
            </a:r>
          </a:p>
          <a:p>
            <a:pPr marL="0" marR="0" lvl="0" indent="0" algn="ctr" defTabSz="68578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tabLst/>
              <a:defRPr/>
            </a:pPr>
            <a:endParaRPr kumimoji="0" lang="en-US" sz="2000" b="0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/>
              <a:ea typeface="+mn-ea"/>
              <a:cs typeface="Arial"/>
              <a:sym typeface="Arial"/>
            </a:endParaRPr>
          </a:p>
          <a:p>
            <a:pPr marL="0" marR="0" lvl="0" indent="0" algn="ctr" defTabSz="68578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/>
                <a:ea typeface="+mn-ea"/>
                <a:cs typeface="Arial"/>
                <a:sym typeface="Arial"/>
              </a:rPr>
              <a:t>		Pedro </a:t>
            </a:r>
            <a:r>
              <a:rPr kumimoji="0" lang="en-US" sz="2000" b="0" i="1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/>
                <a:ea typeface="+mn-ea"/>
                <a:cs typeface="Arial"/>
                <a:sym typeface="Arial"/>
              </a:rPr>
              <a:t>Domingos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/>
                <a:ea typeface="+mn-ea"/>
                <a:cs typeface="Arial"/>
                <a:sym typeface="Arial"/>
              </a:rPr>
              <a:t>, TMA, P. 25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/>
              <a:ea typeface="+mn-ea"/>
              <a:cs typeface="Arial"/>
              <a:sym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F7BC8C-59F8-444A-9E70-4D7D6E07DBF2}"/>
              </a:ext>
            </a:extLst>
          </p:cNvPr>
          <p:cNvSpPr txBox="1"/>
          <p:nvPr/>
        </p:nvSpPr>
        <p:spPr>
          <a:xfrm>
            <a:off x="4944342" y="1416930"/>
            <a:ext cx="2329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68578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Arial"/>
                <a:sym typeface="Arial"/>
              </a:rPr>
              <a:t>Bill Gates recommended this book</a:t>
            </a:r>
          </a:p>
          <a:p>
            <a:pPr marL="0" marR="0" lvl="0" indent="0" algn="ctr" defTabSz="68578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Arial"/>
                <a:sym typeface="Arial"/>
              </a:rPr>
              <a:t> in 2016 Code Conference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/>
              <a:ea typeface="+mn-ea"/>
              <a:cs typeface="Arial"/>
              <a:sym typeface="Arial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294E7B5-40BE-AB40-8A76-1EA2D8AC9D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5545" y="3262913"/>
            <a:ext cx="1058233" cy="15043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DA170A3-5C7A-1A43-9AF3-F0FFEEA7A568}"/>
              </a:ext>
            </a:extLst>
          </p:cNvPr>
          <p:cNvSpPr txBox="1"/>
          <p:nvPr/>
        </p:nvSpPr>
        <p:spPr>
          <a:xfrm>
            <a:off x="179795" y="3033280"/>
            <a:ext cx="1184940" cy="2423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78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altLang="zh-Hans" sz="97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Arial"/>
                <a:sym typeface="Arial"/>
              </a:rPr>
              <a:t>Chinese Translation</a:t>
            </a:r>
            <a:endParaRPr kumimoji="0" lang="en-US" sz="975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6900292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hlinkClick r:id="rId3"/>
            <a:extLst>
              <a:ext uri="{FF2B5EF4-FFF2-40B4-BE49-F238E27FC236}">
                <a16:creationId xmlns:a16="http://schemas.microsoft.com/office/drawing/2014/main" id="{7B3409A6-9B24-0540-B8F5-9B3575D719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86164" y="2417735"/>
            <a:ext cx="3200380" cy="2428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Why is AI challenging the Status Quo?</a:t>
            </a:r>
            <a:endParaRPr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67" name="Google Shape;67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INDUSTRIALIZED </a:t>
            </a:r>
            <a:r>
              <a:rPr lang="en" b="1" dirty="0"/>
              <a:t>Communication</a:t>
            </a:r>
            <a:r>
              <a:rPr lang="en" dirty="0"/>
              <a:t> and </a:t>
            </a:r>
            <a:r>
              <a:rPr lang="en" b="1" dirty="0"/>
              <a:t>Control</a:t>
            </a:r>
            <a:r>
              <a:rPr lang="en" dirty="0"/>
              <a:t> CHALLENGED THE BOUNDARY OF HUMAN COGNITIVE POWERS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	THE </a:t>
            </a:r>
            <a:r>
              <a:rPr lang="en" dirty="0">
                <a:solidFill>
                  <a:srgbClr val="FF0000"/>
                </a:solidFill>
              </a:rPr>
              <a:t>SPEED</a:t>
            </a:r>
            <a:r>
              <a:rPr lang="en" dirty="0"/>
              <a:t> OF CHANGES EXCEEDS MENTAL CAPACITY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	Societal Implosion &amp; Globalized Chaos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	Incoherent minds and body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		overwhelmed by new knowledge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		lost of self-worth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1AA9C1C-0F39-A74C-9235-C811BCEE042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40</a:t>
            </a:fld>
            <a:endParaRPr lang="en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All events are Emerging Even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Kuhn Cycle: as the ticking clock</a:t>
            </a:r>
            <a:endParaRPr dirty="0"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32E8AFC0-7D95-014B-8D64-333901CC4F93}"/>
              </a:ext>
            </a:extLst>
          </p:cNvPr>
          <p:cNvGraphicFramePr/>
          <p:nvPr/>
        </p:nvGraphicFramePr>
        <p:xfrm>
          <a:off x="1927860" y="1524101"/>
          <a:ext cx="5288280" cy="36193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Curved Right Arrow 2">
            <a:extLst>
              <a:ext uri="{FF2B5EF4-FFF2-40B4-BE49-F238E27FC236}">
                <a16:creationId xmlns:a16="http://schemas.microsoft.com/office/drawing/2014/main" id="{84CE3961-BB2E-914F-B3C1-AE5EAB50DB1C}"/>
              </a:ext>
            </a:extLst>
          </p:cNvPr>
          <p:cNvSpPr/>
          <p:nvPr/>
        </p:nvSpPr>
        <p:spPr>
          <a:xfrm rot="4130176">
            <a:off x="5644048" y="934443"/>
            <a:ext cx="440219" cy="954263"/>
          </a:xfrm>
          <a:prstGeom prst="curvedRightArrow">
            <a:avLst>
              <a:gd name="adj1" fmla="val 25000"/>
              <a:gd name="adj2" fmla="val 50000"/>
              <a:gd name="adj3" fmla="val 30634"/>
            </a:avLst>
          </a:prstGeom>
          <a:solidFill>
            <a:srgbClr val="0070C0"/>
          </a:solidFill>
          <a:ln w="25400" cap="flat">
            <a:solidFill>
              <a:srgbClr val="0070C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TW" sz="1400" b="0" i="0" u="none" strike="noStrike" cap="none" spc="0" normalizeH="0" baseline="0">
              <a:ln>
                <a:noFill/>
              </a:ln>
              <a:solidFill>
                <a:srgbClr val="AAFFEE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7146D4-CCE7-E644-9170-BAF1B30C5CB6}"/>
              </a:ext>
            </a:extLst>
          </p:cNvPr>
          <p:cNvSpPr txBox="1"/>
          <p:nvPr/>
        </p:nvSpPr>
        <p:spPr>
          <a:xfrm>
            <a:off x="6077414" y="1555560"/>
            <a:ext cx="1562928" cy="43088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TW" dirty="0">
                <a:solidFill>
                  <a:schemeClr val="tx1"/>
                </a:solidFill>
              </a:rPr>
              <a:t>Emerging cases or 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TW" dirty="0">
                <a:solidFill>
                  <a:schemeClr val="tx1"/>
                </a:solidFill>
              </a:rPr>
              <a:t>s</a:t>
            </a:r>
            <a:r>
              <a:rPr kumimoji="0" lang="en-TW" sz="1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ystematic attacks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730C0E8-6F43-C74B-B19D-B1136BD804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6995" y="1285238"/>
            <a:ext cx="2224830" cy="3413237"/>
          </a:xfrm>
          <a:prstGeom prst="rect">
            <a:avLst/>
          </a:prstGeom>
        </p:spPr>
      </p:pic>
      <p:pic>
        <p:nvPicPr>
          <p:cNvPr id="9" name="Picture 2">
            <a:hlinkClick r:id="rId8"/>
            <a:extLst>
              <a:ext uri="{FF2B5EF4-FFF2-40B4-BE49-F238E27FC236}">
                <a16:creationId xmlns:a16="http://schemas.microsoft.com/office/drawing/2014/main" id="{1CEF3554-7148-EE4E-B12D-85B0F4E377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74278" y="3462468"/>
            <a:ext cx="2844689" cy="1347276"/>
          </a:xfrm>
          <a:prstGeom prst="rect">
            <a:avLst/>
          </a:prstGeom>
          <a:solidFill>
            <a:srgbClr val="E1E1E1"/>
          </a:solidFill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E5F6C4B-DE2E-2442-AA88-7D2CF055D548}"/>
              </a:ext>
            </a:extLst>
          </p:cNvPr>
          <p:cNvSpPr txBox="1"/>
          <p:nvPr/>
        </p:nvSpPr>
        <p:spPr>
          <a:xfrm>
            <a:off x="6388575" y="2402955"/>
            <a:ext cx="26532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/>
              <a:t>Product Development Process </a:t>
            </a:r>
          </a:p>
          <a:p>
            <a:pPr algn="ctr"/>
            <a:r>
              <a:rPr lang="en-TW" dirty="0"/>
              <a:t>in five stages</a:t>
            </a:r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D76021F2-38F1-784A-8F64-D830BA2E479A}"/>
              </a:ext>
            </a:extLst>
          </p:cNvPr>
          <p:cNvGraphicFramePr/>
          <p:nvPr/>
        </p:nvGraphicFramePr>
        <p:xfrm>
          <a:off x="6643786" y="2926175"/>
          <a:ext cx="2224830" cy="4168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</p:spTree>
    <p:extLst>
      <p:ext uri="{BB962C8B-B14F-4D97-AF65-F5344CB8AC3E}">
        <p14:creationId xmlns:p14="http://schemas.microsoft.com/office/powerpoint/2010/main" val="286401154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Clockspeed of infrastructure implement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Societal </a:t>
            </a:r>
            <a:r>
              <a:rPr lang="en-US" dirty="0" err="1"/>
              <a:t>C</a:t>
            </a:r>
            <a:r>
              <a:rPr dirty="0" err="1"/>
              <a:t>lockspeed</a:t>
            </a:r>
            <a:r>
              <a:rPr dirty="0"/>
              <a:t> </a:t>
            </a:r>
            <a:r>
              <a:rPr lang="en-US" dirty="0"/>
              <a:t>determines how People Think</a:t>
            </a:r>
            <a:endParaRPr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270F63B-D0E9-7445-900C-4B497186A5AE}"/>
              </a:ext>
            </a:extLst>
          </p:cNvPr>
          <p:cNvGrpSpPr/>
          <p:nvPr/>
        </p:nvGrpSpPr>
        <p:grpSpPr>
          <a:xfrm>
            <a:off x="381965" y="1299050"/>
            <a:ext cx="4941241" cy="3239538"/>
            <a:chOff x="381965" y="1299050"/>
            <a:chExt cx="4941241" cy="3239538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D5EE3F41-2AA0-9042-B7BB-1872C258FB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1965" y="1299050"/>
              <a:ext cx="4941241" cy="3239538"/>
            </a:xfrm>
            <a:prstGeom prst="rect">
              <a:avLst/>
            </a:prstGeom>
          </p:spPr>
        </p:pic>
        <p:pic>
          <p:nvPicPr>
            <p:cNvPr id="3" name="Picture 2">
              <a:hlinkClick r:id="rId3"/>
              <a:extLst>
                <a:ext uri="{FF2B5EF4-FFF2-40B4-BE49-F238E27FC236}">
                  <a16:creationId xmlns:a16="http://schemas.microsoft.com/office/drawing/2014/main" id="{28FB030F-F15A-6E47-8A43-6D8BAA6A291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63524" y="2245251"/>
              <a:ext cx="1981923" cy="1314741"/>
            </a:xfrm>
            <a:prstGeom prst="rect">
              <a:avLst/>
            </a:prstGeom>
          </p:spPr>
        </p:pic>
      </p:grpSp>
      <p:pic>
        <p:nvPicPr>
          <p:cNvPr id="6" name="Picture 5">
            <a:hlinkClick r:id="rId5"/>
            <a:extLst>
              <a:ext uri="{FF2B5EF4-FFF2-40B4-BE49-F238E27FC236}">
                <a16:creationId xmlns:a16="http://schemas.microsoft.com/office/drawing/2014/main" id="{7C23AE7F-5191-4049-B185-8CEDDD53FD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28427" y="1209251"/>
            <a:ext cx="2273300" cy="35814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7209A2-66F6-924E-A6B7-5E07B4DC50C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42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05041191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Power of the Protocol"/>
          <p:cNvSpPr txBox="1">
            <a:spLocks noGrp="1"/>
          </p:cNvSpPr>
          <p:nvPr>
            <p:ph type="title"/>
          </p:nvPr>
        </p:nvSpPr>
        <p:spPr>
          <a:xfrm>
            <a:off x="311700" y="368116"/>
            <a:ext cx="8520600" cy="572700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Speed is the </a:t>
            </a:r>
            <a:r>
              <a:rPr lang="en-US" dirty="0">
                <a:solidFill>
                  <a:srgbClr val="FF0000"/>
                </a:solidFill>
              </a:rPr>
              <a:t>Dominant</a:t>
            </a:r>
            <a:r>
              <a:rPr lang="en-US" dirty="0"/>
              <a:t> factor in Decision Making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7F02F0F-CE1E-1F4F-B59F-35DB15056D0E}"/>
              </a:ext>
            </a:extLst>
          </p:cNvPr>
          <p:cNvSpPr txBox="1"/>
          <p:nvPr/>
        </p:nvSpPr>
        <p:spPr>
          <a:xfrm>
            <a:off x="764375" y="1556087"/>
            <a:ext cx="7615249" cy="196977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/>
            <a:r>
              <a:rPr lang="en-US" sz="3200" dirty="0"/>
              <a:t>A NEW </a:t>
            </a:r>
            <a:r>
              <a:rPr lang="en-US" sz="3200" dirty="0">
                <a:solidFill>
                  <a:srgbClr val="FF0000"/>
                </a:solidFill>
              </a:rPr>
              <a:t>Cognitive Foundation </a:t>
            </a:r>
            <a:r>
              <a:rPr lang="en-US" sz="3200" dirty="0"/>
              <a:t>is needed to enable</a:t>
            </a:r>
          </a:p>
          <a:p>
            <a:pPr algn="ctr"/>
            <a:r>
              <a:rPr lang="en-US" sz="3200" dirty="0">
                <a:solidFill>
                  <a:srgbClr val="FF0000"/>
                </a:solidFill>
              </a:rPr>
              <a:t>Sufficiently FAST </a:t>
            </a:r>
          </a:p>
          <a:p>
            <a:pPr algn="ctr"/>
            <a:r>
              <a:rPr lang="en-US" sz="3200" dirty="0"/>
              <a:t>collective learning!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9017C9-25B3-B24C-9E12-4F92280104C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48772" y="2083554"/>
            <a:ext cx="1633694" cy="2571750"/>
          </a:xfrm>
          <a:prstGeom prst="rect">
            <a:avLst/>
          </a:prstGeom>
        </p:spPr>
      </p:pic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DE8150E2-40F7-824D-A9E4-FA80B148F9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844" y="1983784"/>
            <a:ext cx="2349477" cy="2851688"/>
          </a:xfrm>
          <a:prstGeom prst="rect">
            <a:avLst/>
          </a:prstGeom>
        </p:spPr>
      </p:pic>
      <p:pic>
        <p:nvPicPr>
          <p:cNvPr id="5" name="Picture 4">
            <a:hlinkClick r:id="rId5"/>
            <a:extLst>
              <a:ext uri="{FF2B5EF4-FFF2-40B4-BE49-F238E27FC236}">
                <a16:creationId xmlns:a16="http://schemas.microsoft.com/office/drawing/2014/main" id="{50493593-9661-CE42-A044-AC37F34878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92321" y="3617224"/>
            <a:ext cx="3595606" cy="103808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590953-60C2-C841-A70E-9A4A411ED33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43</a:t>
            </a:fld>
            <a:endParaRPr lang="en" dirty="0"/>
          </a:p>
        </p:txBody>
      </p:sp>
      <p:pic>
        <p:nvPicPr>
          <p:cNvPr id="7" name="Picture 6">
            <a:hlinkClick r:id="rId7"/>
            <a:extLst>
              <a:ext uri="{FF2B5EF4-FFF2-40B4-BE49-F238E27FC236}">
                <a16:creationId xmlns:a16="http://schemas.microsoft.com/office/drawing/2014/main" id="{6944C98D-DC61-3544-816E-D6AD510BB38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1999" y="2776369"/>
            <a:ext cx="2417325" cy="1681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86534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Power of the Protocol"/>
          <p:cNvSpPr txBox="1">
            <a:spLocks noGrp="1"/>
          </p:cNvSpPr>
          <p:nvPr>
            <p:ph type="title"/>
          </p:nvPr>
        </p:nvSpPr>
        <p:spPr>
          <a:xfrm>
            <a:off x="311700" y="232347"/>
            <a:ext cx="8520600" cy="785378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The World has changed …</a:t>
            </a:r>
            <a:br>
              <a:rPr lang="en-US" dirty="0"/>
            </a:br>
            <a:r>
              <a:rPr lang="en-US" dirty="0">
                <a:solidFill>
                  <a:srgbClr val="FF0000"/>
                </a:solidFill>
              </a:rPr>
              <a:t>Ways to conduct business have changed … 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2464B78-B3A3-7641-844B-F73B7C6AE7F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44</a:t>
            </a:fld>
            <a:endParaRPr lang="en" dirty="0"/>
          </a:p>
        </p:txBody>
      </p:sp>
      <p:pic>
        <p:nvPicPr>
          <p:cNvPr id="4" name="Picture 3">
            <a:hlinkClick r:id="rId2"/>
            <a:extLst>
              <a:ext uri="{FF2B5EF4-FFF2-40B4-BE49-F238E27FC236}">
                <a16:creationId xmlns:a16="http://schemas.microsoft.com/office/drawing/2014/main" id="{4E47CE2C-BA8B-8D47-9BF4-C9155D38A5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334" y="1574335"/>
            <a:ext cx="4774850" cy="3284165"/>
          </a:xfrm>
          <a:prstGeom prst="rect">
            <a:avLst/>
          </a:prstGeom>
        </p:spPr>
      </p:pic>
      <p:pic>
        <p:nvPicPr>
          <p:cNvPr id="5" name="Picture 4">
            <a:hlinkClick r:id="rId4"/>
            <a:extLst>
              <a:ext uri="{FF2B5EF4-FFF2-40B4-BE49-F238E27FC236}">
                <a16:creationId xmlns:a16="http://schemas.microsoft.com/office/drawing/2014/main" id="{402BE092-9A60-C84C-8A4F-5CED207A95F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11308" y="1173345"/>
            <a:ext cx="3012932" cy="30129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3D5F919-8288-CC44-9F97-726E2C25F3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64273" y="2385632"/>
            <a:ext cx="1331015" cy="744971"/>
          </a:xfrm>
          <a:prstGeom prst="rect">
            <a:avLst/>
          </a:prstGeom>
        </p:spPr>
      </p:pic>
      <p:pic>
        <p:nvPicPr>
          <p:cNvPr id="7" name="Picture 6">
            <a:hlinkClick r:id="rId7"/>
            <a:extLst>
              <a:ext uri="{FF2B5EF4-FFF2-40B4-BE49-F238E27FC236}">
                <a16:creationId xmlns:a16="http://schemas.microsoft.com/office/drawing/2014/main" id="{2326E826-7CA8-7141-BE3A-68F0EC0DBE4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27455" y="2122820"/>
            <a:ext cx="4055452" cy="2571750"/>
          </a:xfrm>
          <a:prstGeom prst="rect">
            <a:avLst/>
          </a:prstGeom>
        </p:spPr>
      </p:pic>
      <p:pic>
        <p:nvPicPr>
          <p:cNvPr id="8" name="Picture 7">
            <a:hlinkClick r:id="rId9"/>
            <a:extLst>
              <a:ext uri="{FF2B5EF4-FFF2-40B4-BE49-F238E27FC236}">
                <a16:creationId xmlns:a16="http://schemas.microsoft.com/office/drawing/2014/main" id="{ADC3104B-25EB-D944-9F69-EEE4065F9CA5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43711" y="1173345"/>
            <a:ext cx="3100289" cy="196603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688B3A0-5E70-D645-B237-455D2A3C7C49}"/>
              </a:ext>
            </a:extLst>
          </p:cNvPr>
          <p:cNvSpPr txBox="1"/>
          <p:nvPr/>
        </p:nvSpPr>
        <p:spPr>
          <a:xfrm>
            <a:off x="5515762" y="4704611"/>
            <a:ext cx="34788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11"/>
              </a:rPr>
              <a:t>https://</a:t>
            </a:r>
            <a:r>
              <a:rPr lang="en-US" dirty="0" err="1">
                <a:hlinkClick r:id="rId11"/>
              </a:rPr>
              <a:t>en.wikipedia.org</a:t>
            </a:r>
            <a:r>
              <a:rPr lang="en-US" dirty="0">
                <a:hlinkClick r:id="rId11"/>
              </a:rPr>
              <a:t>/wiki/</a:t>
            </a:r>
            <a:r>
              <a:rPr lang="en-US" dirty="0" err="1">
                <a:hlinkClick r:id="rId11"/>
              </a:rPr>
              <a:t>George_Hotz</a:t>
            </a:r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80198041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8058905D-F0FD-754A-B0AC-63FF4F817E72}"/>
              </a:ext>
            </a:extLst>
          </p:cNvPr>
          <p:cNvGrpSpPr/>
          <p:nvPr/>
        </p:nvGrpSpPr>
        <p:grpSpPr>
          <a:xfrm>
            <a:off x="4657848" y="944651"/>
            <a:ext cx="3413089" cy="828493"/>
            <a:chOff x="5576519" y="742278"/>
            <a:chExt cx="3413089" cy="828493"/>
          </a:xfrm>
        </p:grpSpPr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09FC175B-939D-CA45-9127-6E66C92508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576519" y="1027329"/>
              <a:ext cx="3413089" cy="543442"/>
            </a:xfrm>
            <a:prstGeom prst="rect">
              <a:avLst/>
            </a:prstGeom>
          </p:spPr>
        </p:pic>
        <p:sp>
          <p:nvSpPr>
            <p:cNvPr id="79" name="Rounded Rectangular Callout 78">
              <a:extLst>
                <a:ext uri="{FF2B5EF4-FFF2-40B4-BE49-F238E27FC236}">
                  <a16:creationId xmlns:a16="http://schemas.microsoft.com/office/drawing/2014/main" id="{623E08B2-A3DD-C24E-B646-369BA1FB203A}"/>
                </a:ext>
              </a:extLst>
            </p:cNvPr>
            <p:cNvSpPr/>
            <p:nvPr/>
          </p:nvSpPr>
          <p:spPr>
            <a:xfrm>
              <a:off x="5968949" y="742278"/>
              <a:ext cx="1206055" cy="178772"/>
            </a:xfrm>
            <a:prstGeom prst="wedgeRoundRectCallout">
              <a:avLst>
                <a:gd name="adj1" fmla="val -32385"/>
                <a:gd name="adj2" fmla="val 95546"/>
                <a:gd name="adj3" fmla="val 16667"/>
              </a:avLst>
            </a:prstGeom>
            <a:solidFill>
              <a:schemeClr val="tx2"/>
            </a:solidFill>
            <a:ln w="12700" cap="flat">
              <a:solidFill>
                <a:srgbClr val="FFFFFF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TW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j-ea"/>
                  <a:cs typeface="Arial"/>
                  <a:sym typeface="Arial"/>
                </a:rPr>
                <a:t>Time Stamp</a:t>
              </a:r>
            </a:p>
          </p:txBody>
        </p:sp>
      </p:grpSp>
      <p:grpSp>
        <p:nvGrpSpPr>
          <p:cNvPr id="363" name="Group 362">
            <a:extLst>
              <a:ext uri="{FF2B5EF4-FFF2-40B4-BE49-F238E27FC236}">
                <a16:creationId xmlns:a16="http://schemas.microsoft.com/office/drawing/2014/main" id="{04A0AEC2-2E43-8A47-BD05-F17437A42B93}"/>
              </a:ext>
            </a:extLst>
          </p:cNvPr>
          <p:cNvGrpSpPr/>
          <p:nvPr/>
        </p:nvGrpSpPr>
        <p:grpSpPr>
          <a:xfrm>
            <a:off x="4137453" y="920040"/>
            <a:ext cx="381058" cy="3435550"/>
            <a:chOff x="4137453" y="692776"/>
            <a:chExt cx="381058" cy="3435550"/>
          </a:xfrm>
        </p:grpSpPr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12A57CD4-64DD-1140-885C-C0A2B1981453}"/>
                </a:ext>
              </a:extLst>
            </p:cNvPr>
            <p:cNvSpPr/>
            <p:nvPr/>
          </p:nvSpPr>
          <p:spPr>
            <a:xfrm>
              <a:off x="4248035" y="3910612"/>
              <a:ext cx="156997" cy="217714"/>
            </a:xfrm>
            <a:prstGeom prst="rect">
              <a:avLst/>
            </a:prstGeom>
            <a:solidFill>
              <a:srgbClr val="926137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319A3546-A81B-E547-A9F8-0B6F0F59DEA4}"/>
                </a:ext>
              </a:extLst>
            </p:cNvPr>
            <p:cNvCxnSpPr>
              <a:cxnSpLocks/>
              <a:stCxn id="130" idx="4"/>
              <a:endCxn id="131" idx="0"/>
            </p:cNvCxnSpPr>
            <p:nvPr/>
          </p:nvCxnSpPr>
          <p:spPr>
            <a:xfrm flipH="1">
              <a:off x="4326534" y="1026749"/>
              <a:ext cx="1448" cy="2883863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ysDot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0552D14B-BA8F-2149-AB99-649CE6EF4F52}"/>
                </a:ext>
              </a:extLst>
            </p:cNvPr>
            <p:cNvSpPr/>
            <p:nvPr/>
          </p:nvSpPr>
          <p:spPr>
            <a:xfrm>
              <a:off x="4137453" y="692776"/>
              <a:ext cx="381058" cy="333973"/>
            </a:xfrm>
            <a:prstGeom prst="ellipse">
              <a:avLst/>
            </a:prstGeom>
            <a:noFill/>
            <a:ln w="25400" cap="flat">
              <a:solidFill>
                <a:srgbClr val="FFFFFF"/>
              </a:solidFill>
              <a:prstDash val="sysDot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79ACECE6-ADE4-EB4C-90E1-2E9F697A1A03}"/>
              </a:ext>
            </a:extLst>
          </p:cNvPr>
          <p:cNvCxnSpPr>
            <a:cxnSpLocks/>
          </p:cNvCxnSpPr>
          <p:nvPr/>
        </p:nvCxnSpPr>
        <p:spPr>
          <a:xfrm flipV="1">
            <a:off x="0" y="3210677"/>
            <a:ext cx="9144000" cy="35773"/>
          </a:xfrm>
          <a:prstGeom prst="line">
            <a:avLst/>
          </a:prstGeom>
          <a:noFill/>
          <a:ln w="63500" cap="flat">
            <a:solidFill>
              <a:schemeClr val="bg2"/>
            </a:solidFill>
            <a:prstDash val="solid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21" name="Spacetime properties of Consciousnes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Three Scales of Time</a:t>
            </a:r>
            <a:endParaRPr dirty="0"/>
          </a:p>
        </p:txBody>
      </p:sp>
      <p:grpSp>
        <p:nvGrpSpPr>
          <p:cNvPr id="7" name="Group 103">
            <a:extLst>
              <a:ext uri="{FF2B5EF4-FFF2-40B4-BE49-F238E27FC236}">
                <a16:creationId xmlns:a16="http://schemas.microsoft.com/office/drawing/2014/main" id="{C0CE95CD-33FC-C047-B8C3-ABDAE896717E}"/>
              </a:ext>
            </a:extLst>
          </p:cNvPr>
          <p:cNvGrpSpPr/>
          <p:nvPr/>
        </p:nvGrpSpPr>
        <p:grpSpPr>
          <a:xfrm>
            <a:off x="97143" y="2482991"/>
            <a:ext cx="1553483" cy="1515467"/>
            <a:chOff x="1820292" y="2566185"/>
            <a:chExt cx="1818258" cy="1818258"/>
          </a:xfrm>
          <a:noFill/>
        </p:grpSpPr>
        <p:sp>
          <p:nvSpPr>
            <p:cNvPr id="8" name="Oval 104">
              <a:extLst>
                <a:ext uri="{FF2B5EF4-FFF2-40B4-BE49-F238E27FC236}">
                  <a16:creationId xmlns:a16="http://schemas.microsoft.com/office/drawing/2014/main" id="{9DD9504D-92CE-044B-8C39-1D2242AAC66B}"/>
                </a:ext>
              </a:extLst>
            </p:cNvPr>
            <p:cNvSpPr/>
            <p:nvPr/>
          </p:nvSpPr>
          <p:spPr>
            <a:xfrm>
              <a:off x="1820292" y="2566185"/>
              <a:ext cx="1818258" cy="1818258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Normal Science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200" b="1" dirty="0">
                  <a:solidFill>
                    <a:srgbClr val="AAFFEE"/>
                  </a:solidFill>
                  <a:latin typeface="Century Gothic" panose="020B0502020202020204" pitchFamily="34" charset="0"/>
                  <a:ea typeface="Adobe 繁黑體 Std B"/>
                  <a:cs typeface="Adobe 繁黑體 Std B"/>
                </a:rPr>
                <a:t>(commit)</a:t>
              </a:r>
              <a:endPara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  <p:sp>
          <p:nvSpPr>
            <p:cNvPr id="9" name="Oval 105">
              <a:extLst>
                <a:ext uri="{FF2B5EF4-FFF2-40B4-BE49-F238E27FC236}">
                  <a16:creationId xmlns:a16="http://schemas.microsoft.com/office/drawing/2014/main" id="{4818D678-ACA4-2448-ACAC-421647BE21FB}"/>
                </a:ext>
              </a:extLst>
            </p:cNvPr>
            <p:cNvSpPr/>
            <p:nvPr/>
          </p:nvSpPr>
          <p:spPr>
            <a:xfrm>
              <a:off x="1912367" y="2663340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10" name="Group 100">
            <a:extLst>
              <a:ext uri="{FF2B5EF4-FFF2-40B4-BE49-F238E27FC236}">
                <a16:creationId xmlns:a16="http://schemas.microsoft.com/office/drawing/2014/main" id="{BCF881E7-D243-8846-9172-131D276415C2}"/>
              </a:ext>
            </a:extLst>
          </p:cNvPr>
          <p:cNvGrpSpPr/>
          <p:nvPr/>
        </p:nvGrpSpPr>
        <p:grpSpPr>
          <a:xfrm>
            <a:off x="1859059" y="2450654"/>
            <a:ext cx="1512000" cy="1512000"/>
            <a:chOff x="1820292" y="2428401"/>
            <a:chExt cx="1818258" cy="1818258"/>
          </a:xfrm>
          <a:noFill/>
        </p:grpSpPr>
        <p:sp>
          <p:nvSpPr>
            <p:cNvPr id="11" name="Oval 101">
              <a:extLst>
                <a:ext uri="{FF2B5EF4-FFF2-40B4-BE49-F238E27FC236}">
                  <a16:creationId xmlns:a16="http://schemas.microsoft.com/office/drawing/2014/main" id="{9C557010-01CF-E840-A160-1D3AFFB2C21A}"/>
                </a:ext>
              </a:extLst>
            </p:cNvPr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Model 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Drift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200" b="1" dirty="0">
                  <a:solidFill>
                    <a:srgbClr val="AAFFEE"/>
                  </a:solidFill>
                  <a:latin typeface="Century Gothic" panose="020B0502020202020204" pitchFamily="34" charset="0"/>
                  <a:ea typeface="Adobe 繁黑體 Std B"/>
                  <a:cs typeface="Adobe 繁黑體 Std B"/>
                </a:rPr>
                <a:t>(build)</a:t>
              </a:r>
              <a:endPara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  <p:sp>
          <p:nvSpPr>
            <p:cNvPr id="12" name="Oval 102">
              <a:extLst>
                <a:ext uri="{FF2B5EF4-FFF2-40B4-BE49-F238E27FC236}">
                  <a16:creationId xmlns:a16="http://schemas.microsoft.com/office/drawing/2014/main" id="{0D9338D4-6583-0341-A2D0-4E6C0C5973D5}"/>
                </a:ext>
              </a:extLst>
            </p:cNvPr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13" name="Group 106">
            <a:extLst>
              <a:ext uri="{FF2B5EF4-FFF2-40B4-BE49-F238E27FC236}">
                <a16:creationId xmlns:a16="http://schemas.microsoft.com/office/drawing/2014/main" id="{811B62B9-4AB3-B448-BE99-4BFEB2B47CE5}"/>
              </a:ext>
            </a:extLst>
          </p:cNvPr>
          <p:cNvGrpSpPr/>
          <p:nvPr/>
        </p:nvGrpSpPr>
        <p:grpSpPr>
          <a:xfrm>
            <a:off x="3672738" y="2450653"/>
            <a:ext cx="1512000" cy="1512000"/>
            <a:chOff x="1820291" y="2566185"/>
            <a:chExt cx="1866776" cy="1818258"/>
          </a:xfrm>
          <a:noFill/>
        </p:grpSpPr>
        <p:sp>
          <p:nvSpPr>
            <p:cNvPr id="14" name="Oval 107">
              <a:extLst>
                <a:ext uri="{FF2B5EF4-FFF2-40B4-BE49-F238E27FC236}">
                  <a16:creationId xmlns:a16="http://schemas.microsoft.com/office/drawing/2014/main" id="{468D54E3-E665-4E46-A828-F5A394808034}"/>
                </a:ext>
              </a:extLst>
            </p:cNvPr>
            <p:cNvSpPr/>
            <p:nvPr/>
          </p:nvSpPr>
          <p:spPr>
            <a:xfrm>
              <a:off x="1820291" y="2566185"/>
              <a:ext cx="1866776" cy="181825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Model Crisis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200" b="1" dirty="0">
                  <a:solidFill>
                    <a:srgbClr val="AAFFEE"/>
                  </a:solidFill>
                  <a:latin typeface="Century Gothic" panose="020B0502020202020204" pitchFamily="34" charset="0"/>
                  <a:ea typeface="Adobe 繁黑體 Std B"/>
                  <a:cs typeface="Adobe 繁黑體 Std B"/>
                </a:rPr>
                <a:t>(test)</a:t>
              </a: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  <p:sp>
          <p:nvSpPr>
            <p:cNvPr id="15" name="Oval 108">
              <a:extLst>
                <a:ext uri="{FF2B5EF4-FFF2-40B4-BE49-F238E27FC236}">
                  <a16:creationId xmlns:a16="http://schemas.microsoft.com/office/drawing/2014/main" id="{129A2930-D0CC-4448-A963-C6D64916C4DD}"/>
                </a:ext>
              </a:extLst>
            </p:cNvPr>
            <p:cNvSpPr/>
            <p:nvPr/>
          </p:nvSpPr>
          <p:spPr>
            <a:xfrm>
              <a:off x="1937368" y="2661232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16" name="Group 109">
            <a:extLst>
              <a:ext uri="{FF2B5EF4-FFF2-40B4-BE49-F238E27FC236}">
                <a16:creationId xmlns:a16="http://schemas.microsoft.com/office/drawing/2014/main" id="{40BE20C2-EFAC-4F49-BDB9-515C01E789FF}"/>
              </a:ext>
            </a:extLst>
          </p:cNvPr>
          <p:cNvGrpSpPr/>
          <p:nvPr/>
        </p:nvGrpSpPr>
        <p:grpSpPr>
          <a:xfrm>
            <a:off x="5460655" y="2463483"/>
            <a:ext cx="1512000" cy="1512000"/>
            <a:chOff x="1820292" y="2428401"/>
            <a:chExt cx="1818258" cy="1818258"/>
          </a:xfrm>
          <a:noFill/>
        </p:grpSpPr>
        <p:sp>
          <p:nvSpPr>
            <p:cNvPr id="17" name="Oval 110">
              <a:extLst>
                <a:ext uri="{FF2B5EF4-FFF2-40B4-BE49-F238E27FC236}">
                  <a16:creationId xmlns:a16="http://schemas.microsoft.com/office/drawing/2014/main" id="{0BF8D636-37DB-9144-BBA9-13BE7FA29AD1}"/>
                </a:ext>
              </a:extLst>
            </p:cNvPr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rgbClr val="17375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Model Revolution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200" b="1" dirty="0">
                  <a:solidFill>
                    <a:srgbClr val="AAFFEE"/>
                  </a:solidFill>
                  <a:latin typeface="Century Gothic" panose="020B0502020202020204" pitchFamily="34" charset="0"/>
                  <a:ea typeface="Adobe 繁黑體 Std B"/>
                  <a:cs typeface="Adobe 繁黑體 Std B"/>
                </a:rPr>
                <a:t>(stage)</a:t>
              </a:r>
              <a:endPara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  <p:sp>
          <p:nvSpPr>
            <p:cNvPr id="18" name="Oval 111">
              <a:extLst>
                <a:ext uri="{FF2B5EF4-FFF2-40B4-BE49-F238E27FC236}">
                  <a16:creationId xmlns:a16="http://schemas.microsoft.com/office/drawing/2014/main" id="{4246509E-929D-4A48-B3D4-30017ECCB23E}"/>
                </a:ext>
              </a:extLst>
            </p:cNvPr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28" name="Group 109">
            <a:extLst>
              <a:ext uri="{FF2B5EF4-FFF2-40B4-BE49-F238E27FC236}">
                <a16:creationId xmlns:a16="http://schemas.microsoft.com/office/drawing/2014/main" id="{99E51211-4953-A245-BF60-98996B83F250}"/>
              </a:ext>
            </a:extLst>
          </p:cNvPr>
          <p:cNvGrpSpPr/>
          <p:nvPr/>
        </p:nvGrpSpPr>
        <p:grpSpPr>
          <a:xfrm>
            <a:off x="7175004" y="2454677"/>
            <a:ext cx="1512000" cy="1512000"/>
            <a:chOff x="1820292" y="2428401"/>
            <a:chExt cx="1818258" cy="1818258"/>
          </a:xfrm>
          <a:noFill/>
        </p:grpSpPr>
        <p:sp>
          <p:nvSpPr>
            <p:cNvPr id="29" name="Oval 110">
              <a:extLst>
                <a:ext uri="{FF2B5EF4-FFF2-40B4-BE49-F238E27FC236}">
                  <a16:creationId xmlns:a16="http://schemas.microsoft.com/office/drawing/2014/main" id="{18001011-FA00-2A4D-8762-B8F706684BF8}"/>
                </a:ext>
              </a:extLst>
            </p:cNvPr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rgbClr val="17375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Paradigm Change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200" b="1" dirty="0">
                  <a:solidFill>
                    <a:srgbClr val="AAFFEE"/>
                  </a:solidFill>
                  <a:latin typeface="Century Gothic" panose="020B0502020202020204" pitchFamily="34" charset="0"/>
                  <a:ea typeface="Adobe 繁黑體 Std B"/>
                  <a:cs typeface="Adobe 繁黑體 Std B"/>
                </a:rPr>
                <a:t>(deploy)</a:t>
              </a:r>
              <a:endPara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  <p:sp>
          <p:nvSpPr>
            <p:cNvPr id="30" name="Oval 111">
              <a:extLst>
                <a:ext uri="{FF2B5EF4-FFF2-40B4-BE49-F238E27FC236}">
                  <a16:creationId xmlns:a16="http://schemas.microsoft.com/office/drawing/2014/main" id="{595B8065-9038-A24B-BACF-15AA847988E5}"/>
                </a:ext>
              </a:extLst>
            </p:cNvPr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344" name="Group 343">
            <a:extLst>
              <a:ext uri="{FF2B5EF4-FFF2-40B4-BE49-F238E27FC236}">
                <a16:creationId xmlns:a16="http://schemas.microsoft.com/office/drawing/2014/main" id="{F325A2DE-D51B-5847-8F54-C8C70925DCA1}"/>
              </a:ext>
            </a:extLst>
          </p:cNvPr>
          <p:cNvGrpSpPr/>
          <p:nvPr/>
        </p:nvGrpSpPr>
        <p:grpSpPr>
          <a:xfrm>
            <a:off x="544124" y="1090165"/>
            <a:ext cx="3017682" cy="652683"/>
            <a:chOff x="544124" y="862901"/>
            <a:chExt cx="3017682" cy="652683"/>
          </a:xfrm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276F6883-B1E4-C441-ACD9-BB0FE507ED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4124" y="1176849"/>
              <a:ext cx="431557" cy="338735"/>
            </a:xfrm>
            <a:prstGeom prst="line">
              <a:avLst/>
            </a:prstGeom>
            <a:noFill/>
            <a:ln w="25400" cap="flat">
              <a:solidFill>
                <a:srgbClr val="FFFF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723494CF-2E1D-4444-8074-CF81B49A65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5681" y="1161767"/>
              <a:ext cx="2308250" cy="9000"/>
            </a:xfrm>
            <a:prstGeom prst="line">
              <a:avLst/>
            </a:prstGeom>
            <a:noFill/>
            <a:ln w="25400" cap="flat">
              <a:solidFill>
                <a:srgbClr val="FFFF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3BDA1BF-AB69-2847-AC78-9268423F2A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83931" y="862901"/>
              <a:ext cx="277875" cy="298865"/>
            </a:xfrm>
            <a:prstGeom prst="line">
              <a:avLst/>
            </a:prstGeom>
            <a:noFill/>
            <a:ln w="25400" cap="flat">
              <a:solidFill>
                <a:srgbClr val="FFFF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41" name="Oval 340">
              <a:extLst>
                <a:ext uri="{FF2B5EF4-FFF2-40B4-BE49-F238E27FC236}">
                  <a16:creationId xmlns:a16="http://schemas.microsoft.com/office/drawing/2014/main" id="{FC785C63-768B-7245-996B-2ACD1537BBE8}"/>
                </a:ext>
              </a:extLst>
            </p:cNvPr>
            <p:cNvSpPr/>
            <p:nvPr/>
          </p:nvSpPr>
          <p:spPr>
            <a:xfrm>
              <a:off x="836372" y="1064469"/>
              <a:ext cx="237600" cy="237600"/>
            </a:xfrm>
            <a:prstGeom prst="ellipse">
              <a:avLst/>
            </a:prstGeom>
            <a:solidFill>
              <a:srgbClr val="FFFF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0CC36719-C893-E940-9A93-857B0D8542B2}"/>
                </a:ext>
              </a:extLst>
            </p:cNvPr>
            <p:cNvSpPr/>
            <p:nvPr/>
          </p:nvSpPr>
          <p:spPr>
            <a:xfrm>
              <a:off x="1745351" y="1041748"/>
              <a:ext cx="237600" cy="237600"/>
            </a:xfrm>
            <a:prstGeom prst="ellipse">
              <a:avLst/>
            </a:prstGeom>
            <a:solidFill>
              <a:srgbClr val="FFFF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6BABA81E-C739-484E-8348-0A5432FEB97B}"/>
                </a:ext>
              </a:extLst>
            </p:cNvPr>
            <p:cNvSpPr/>
            <p:nvPr/>
          </p:nvSpPr>
          <p:spPr>
            <a:xfrm>
              <a:off x="3180018" y="1047467"/>
              <a:ext cx="237600" cy="237600"/>
            </a:xfrm>
            <a:prstGeom prst="ellipse">
              <a:avLst/>
            </a:prstGeom>
            <a:solidFill>
              <a:srgbClr val="FFFF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3" name="Group 342">
            <a:extLst>
              <a:ext uri="{FF2B5EF4-FFF2-40B4-BE49-F238E27FC236}">
                <a16:creationId xmlns:a16="http://schemas.microsoft.com/office/drawing/2014/main" id="{8B7FFA26-BE82-CC49-80BF-CE2C3E15FA11}"/>
              </a:ext>
            </a:extLst>
          </p:cNvPr>
          <p:cNvGrpSpPr/>
          <p:nvPr/>
        </p:nvGrpSpPr>
        <p:grpSpPr>
          <a:xfrm>
            <a:off x="0" y="941402"/>
            <a:ext cx="5246787" cy="805220"/>
            <a:chOff x="7625" y="714468"/>
            <a:chExt cx="5246787" cy="805220"/>
          </a:xfrm>
        </p:grpSpPr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9BDA8B88-2406-A04F-8AF2-00CD5E9ECD3E}"/>
                </a:ext>
              </a:extLst>
            </p:cNvPr>
            <p:cNvCxnSpPr>
              <a:cxnSpLocks/>
            </p:cNvCxnSpPr>
            <p:nvPr/>
          </p:nvCxnSpPr>
          <p:spPr>
            <a:xfrm>
              <a:off x="4341509" y="860093"/>
              <a:ext cx="912903" cy="659595"/>
            </a:xfrm>
            <a:prstGeom prst="line">
              <a:avLst/>
            </a:prstGeom>
            <a:noFill/>
            <a:ln w="25400" cap="flat">
              <a:solidFill>
                <a:srgbClr val="00B05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4CBCE7AD-DA47-F24D-91AA-587289C77B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25" y="825949"/>
              <a:ext cx="584175" cy="473101"/>
            </a:xfrm>
            <a:prstGeom prst="line">
              <a:avLst/>
            </a:prstGeom>
            <a:noFill/>
            <a:ln w="25400" cap="flat">
              <a:solidFill>
                <a:srgbClr val="00B05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9AC5E8A4-C0B1-0840-A627-6859213EA329}"/>
                </a:ext>
              </a:extLst>
            </p:cNvPr>
            <p:cNvCxnSpPr>
              <a:cxnSpLocks/>
            </p:cNvCxnSpPr>
            <p:nvPr/>
          </p:nvCxnSpPr>
          <p:spPr>
            <a:xfrm>
              <a:off x="591800" y="825949"/>
              <a:ext cx="3749709" cy="38826"/>
            </a:xfrm>
            <a:prstGeom prst="line">
              <a:avLst/>
            </a:prstGeom>
            <a:noFill/>
            <a:ln w="25400" cap="flat">
              <a:solidFill>
                <a:srgbClr val="00B05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7CDBAF53-F3C9-8847-9BDB-A0542604E207}"/>
                </a:ext>
              </a:extLst>
            </p:cNvPr>
            <p:cNvSpPr/>
            <p:nvPr/>
          </p:nvSpPr>
          <p:spPr>
            <a:xfrm>
              <a:off x="475416" y="719193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35C431A0-CB96-C345-AC01-205C036DC718}"/>
                </a:ext>
              </a:extLst>
            </p:cNvPr>
            <p:cNvSpPr/>
            <p:nvPr/>
          </p:nvSpPr>
          <p:spPr>
            <a:xfrm>
              <a:off x="1946624" y="714468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0849C0F3-8756-444F-942F-F851CD931E3F}"/>
                </a:ext>
              </a:extLst>
            </p:cNvPr>
            <p:cNvSpPr/>
            <p:nvPr/>
          </p:nvSpPr>
          <p:spPr>
            <a:xfrm>
              <a:off x="3431360" y="719963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4DEAA0A1-89D7-624F-98C6-867D27966209}"/>
                </a:ext>
              </a:extLst>
            </p:cNvPr>
            <p:cNvSpPr/>
            <p:nvPr/>
          </p:nvSpPr>
          <p:spPr>
            <a:xfrm>
              <a:off x="4222709" y="741293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0" name="Group 339">
            <a:extLst>
              <a:ext uri="{FF2B5EF4-FFF2-40B4-BE49-F238E27FC236}">
                <a16:creationId xmlns:a16="http://schemas.microsoft.com/office/drawing/2014/main" id="{4F3C6FFC-DE0A-6841-B7DB-6AF00B535C7B}"/>
              </a:ext>
            </a:extLst>
          </p:cNvPr>
          <p:cNvGrpSpPr/>
          <p:nvPr/>
        </p:nvGrpSpPr>
        <p:grpSpPr>
          <a:xfrm>
            <a:off x="-8505" y="1602188"/>
            <a:ext cx="7404936" cy="1073916"/>
            <a:chOff x="0" y="1382359"/>
            <a:chExt cx="7404936" cy="1073916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2A14E0F3-6E83-3C45-9372-395BC57027B9}"/>
                </a:ext>
              </a:extLst>
            </p:cNvPr>
            <p:cNvCxnSpPr/>
            <p:nvPr/>
          </p:nvCxnSpPr>
          <p:spPr>
            <a:xfrm>
              <a:off x="0" y="1506583"/>
              <a:ext cx="6226629" cy="0"/>
            </a:xfrm>
            <a:prstGeom prst="line">
              <a:avLst/>
            </a:prstGeom>
            <a:noFill/>
            <a:ln w="25400" cap="flat">
              <a:solidFill>
                <a:srgbClr val="C00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F90D9268-EEB9-D24A-81DD-F161A434460D}"/>
                </a:ext>
              </a:extLst>
            </p:cNvPr>
            <p:cNvCxnSpPr>
              <a:cxnSpLocks/>
              <a:stCxn id="90" idx="5"/>
              <a:endCxn id="29" idx="1"/>
            </p:cNvCxnSpPr>
            <p:nvPr/>
          </p:nvCxnSpPr>
          <p:spPr>
            <a:xfrm>
              <a:off x="6338102" y="1597262"/>
              <a:ext cx="1066834" cy="859013"/>
            </a:xfrm>
            <a:prstGeom prst="line">
              <a:avLst/>
            </a:prstGeom>
            <a:noFill/>
            <a:ln w="25400" cap="flat">
              <a:solidFill>
                <a:srgbClr val="C00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34" name="Oval 333">
              <a:extLst>
                <a:ext uri="{FF2B5EF4-FFF2-40B4-BE49-F238E27FC236}">
                  <a16:creationId xmlns:a16="http://schemas.microsoft.com/office/drawing/2014/main" id="{06C6F277-2D9E-3F46-A91D-CFA230F12EF7}"/>
                </a:ext>
              </a:extLst>
            </p:cNvPr>
            <p:cNvSpPr/>
            <p:nvPr/>
          </p:nvSpPr>
          <p:spPr>
            <a:xfrm>
              <a:off x="5142243" y="1405189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2BEC2D6B-E14B-2F4A-998E-E460831FE92A}"/>
                </a:ext>
              </a:extLst>
            </p:cNvPr>
            <p:cNvSpPr/>
            <p:nvPr/>
          </p:nvSpPr>
          <p:spPr>
            <a:xfrm>
              <a:off x="425324" y="1382359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4FD80601-8B98-EC49-9DEA-E397BE8A14AD}"/>
                </a:ext>
              </a:extLst>
            </p:cNvPr>
            <p:cNvSpPr/>
            <p:nvPr/>
          </p:nvSpPr>
          <p:spPr>
            <a:xfrm>
              <a:off x="1485974" y="1387829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6A498A76-D082-E945-8555-4223BD0E4022}"/>
                </a:ext>
              </a:extLst>
            </p:cNvPr>
            <p:cNvSpPr/>
            <p:nvPr/>
          </p:nvSpPr>
          <p:spPr>
            <a:xfrm>
              <a:off x="2760446" y="1408255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CFBC0DA0-FE4E-8547-876C-F5A22660204F}"/>
                </a:ext>
              </a:extLst>
            </p:cNvPr>
            <p:cNvSpPr/>
            <p:nvPr/>
          </p:nvSpPr>
          <p:spPr>
            <a:xfrm>
              <a:off x="3940101" y="1408255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A217CF3F-C840-854D-9A25-9C729E5FCBC4}"/>
                </a:ext>
              </a:extLst>
            </p:cNvPr>
            <p:cNvSpPr/>
            <p:nvPr/>
          </p:nvSpPr>
          <p:spPr>
            <a:xfrm>
              <a:off x="6135298" y="1394458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6" name="Group 345">
            <a:extLst>
              <a:ext uri="{FF2B5EF4-FFF2-40B4-BE49-F238E27FC236}">
                <a16:creationId xmlns:a16="http://schemas.microsoft.com/office/drawing/2014/main" id="{926E907F-3809-7942-9589-9A8F089B3C9D}"/>
              </a:ext>
            </a:extLst>
          </p:cNvPr>
          <p:cNvGrpSpPr/>
          <p:nvPr/>
        </p:nvGrpSpPr>
        <p:grpSpPr>
          <a:xfrm>
            <a:off x="17808" y="1946942"/>
            <a:ext cx="2220413" cy="402986"/>
            <a:chOff x="26652" y="1719430"/>
            <a:chExt cx="2220413" cy="402986"/>
          </a:xfrm>
        </p:grpSpPr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1C10A9A9-5523-1840-89B6-3BC6EC093E0A}"/>
                </a:ext>
              </a:extLst>
            </p:cNvPr>
            <p:cNvCxnSpPr>
              <a:cxnSpLocks/>
              <a:endCxn id="108" idx="2"/>
            </p:cNvCxnSpPr>
            <p:nvPr/>
          </p:nvCxnSpPr>
          <p:spPr>
            <a:xfrm>
              <a:off x="26652" y="1827584"/>
              <a:ext cx="1588455" cy="10646"/>
            </a:xfrm>
            <a:prstGeom prst="line">
              <a:avLst/>
            </a:prstGeom>
            <a:noFill/>
            <a:ln w="25400" cap="flat">
              <a:solidFill>
                <a:srgbClr val="FFC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33509357-244D-C24D-B9FE-A1743857D263}"/>
                </a:ext>
              </a:extLst>
            </p:cNvPr>
            <p:cNvCxnSpPr>
              <a:cxnSpLocks/>
              <a:stCxn id="108" idx="1"/>
            </p:cNvCxnSpPr>
            <p:nvPr/>
          </p:nvCxnSpPr>
          <p:spPr>
            <a:xfrm>
              <a:off x="1649903" y="1754226"/>
              <a:ext cx="597162" cy="368190"/>
            </a:xfrm>
            <a:prstGeom prst="line">
              <a:avLst/>
            </a:prstGeom>
            <a:noFill/>
            <a:ln w="25400" cap="flat">
              <a:solidFill>
                <a:srgbClr val="FFC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65673E3D-5874-5648-8E9F-C362C2A124C8}"/>
                </a:ext>
              </a:extLst>
            </p:cNvPr>
            <p:cNvSpPr/>
            <p:nvPr/>
          </p:nvSpPr>
          <p:spPr>
            <a:xfrm>
              <a:off x="1615107" y="1719430"/>
              <a:ext cx="237600" cy="237600"/>
            </a:xfrm>
            <a:prstGeom prst="ellipse">
              <a:avLst/>
            </a:prstGeom>
            <a:solidFill>
              <a:srgbClr val="FFC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7" name="Group 346">
            <a:extLst>
              <a:ext uri="{FF2B5EF4-FFF2-40B4-BE49-F238E27FC236}">
                <a16:creationId xmlns:a16="http://schemas.microsoft.com/office/drawing/2014/main" id="{B0CEACA4-D772-B845-955D-22EA5E4EC123}"/>
              </a:ext>
            </a:extLst>
          </p:cNvPr>
          <p:cNvGrpSpPr/>
          <p:nvPr/>
        </p:nvGrpSpPr>
        <p:grpSpPr>
          <a:xfrm>
            <a:off x="6012" y="2202200"/>
            <a:ext cx="3888153" cy="469880"/>
            <a:chOff x="-8505" y="1990492"/>
            <a:chExt cx="3888153" cy="469880"/>
          </a:xfrm>
        </p:grpSpPr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05135ED9-1DF6-E24B-B30E-6C6D9034D13B}"/>
                </a:ext>
              </a:extLst>
            </p:cNvPr>
            <p:cNvCxnSpPr>
              <a:cxnSpLocks/>
            </p:cNvCxnSpPr>
            <p:nvPr/>
          </p:nvCxnSpPr>
          <p:spPr>
            <a:xfrm>
              <a:off x="-8505" y="2128498"/>
              <a:ext cx="3379564" cy="1265"/>
            </a:xfrm>
            <a:prstGeom prst="line">
              <a:avLst/>
            </a:prstGeom>
            <a:noFill/>
            <a:ln w="25400" cap="flat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10C367A6-6589-214A-A99B-D0FDBD848999}"/>
                </a:ext>
              </a:extLst>
            </p:cNvPr>
            <p:cNvCxnSpPr>
              <a:cxnSpLocks/>
              <a:stCxn id="110" idx="5"/>
              <a:endCxn id="14" idx="1"/>
            </p:cNvCxnSpPr>
            <p:nvPr/>
          </p:nvCxnSpPr>
          <p:spPr>
            <a:xfrm>
              <a:off x="3475969" y="2202499"/>
              <a:ext cx="403679" cy="257873"/>
            </a:xfrm>
            <a:prstGeom prst="line">
              <a:avLst/>
            </a:prstGeom>
            <a:noFill/>
            <a:ln w="25400" cap="flat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6B83F5A4-CF73-E94A-8223-7C1067DDBDAE}"/>
                </a:ext>
              </a:extLst>
            </p:cNvPr>
            <p:cNvSpPr/>
            <p:nvPr/>
          </p:nvSpPr>
          <p:spPr>
            <a:xfrm>
              <a:off x="3273165" y="1999695"/>
              <a:ext cx="237600" cy="2376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1B9FA362-C229-244A-BCB5-019B9116E9CB}"/>
                </a:ext>
              </a:extLst>
            </p:cNvPr>
            <p:cNvSpPr/>
            <p:nvPr/>
          </p:nvSpPr>
          <p:spPr>
            <a:xfrm>
              <a:off x="2077095" y="1990492"/>
              <a:ext cx="237600" cy="2376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sp>
        <p:nvSpPr>
          <p:cNvPr id="349" name="Rounded Rectangular Callout 348">
            <a:extLst>
              <a:ext uri="{FF2B5EF4-FFF2-40B4-BE49-F238E27FC236}">
                <a16:creationId xmlns:a16="http://schemas.microsoft.com/office/drawing/2014/main" id="{16C3AA1A-09BF-B446-9EE6-839E4D271763}"/>
              </a:ext>
            </a:extLst>
          </p:cNvPr>
          <p:cNvSpPr/>
          <p:nvPr/>
        </p:nvSpPr>
        <p:spPr>
          <a:xfrm>
            <a:off x="2539242" y="4396074"/>
            <a:ext cx="1206055" cy="178772"/>
          </a:xfrm>
          <a:prstGeom prst="wedgeRoundRectCallout">
            <a:avLst>
              <a:gd name="adj1" fmla="val 21048"/>
              <a:gd name="adj2" fmla="val -79821"/>
              <a:gd name="adj3" fmla="val 16667"/>
            </a:avLst>
          </a:prstGeom>
          <a:solidFill>
            <a:schemeClr val="tx2"/>
          </a:solidFill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Time Stamp</a:t>
            </a:r>
          </a:p>
        </p:txBody>
      </p:sp>
      <p:sp>
        <p:nvSpPr>
          <p:cNvPr id="351" name="Rectangle 350">
            <a:extLst>
              <a:ext uri="{FF2B5EF4-FFF2-40B4-BE49-F238E27FC236}">
                <a16:creationId xmlns:a16="http://schemas.microsoft.com/office/drawing/2014/main" id="{5ECC75E5-F0C7-2946-90DB-2672096255AB}"/>
              </a:ext>
            </a:extLst>
          </p:cNvPr>
          <p:cNvSpPr/>
          <p:nvPr/>
        </p:nvSpPr>
        <p:spPr>
          <a:xfrm>
            <a:off x="3311718" y="4129167"/>
            <a:ext cx="156997" cy="217714"/>
          </a:xfrm>
          <a:prstGeom prst="rect">
            <a:avLst/>
          </a:prstGeom>
          <a:solidFill>
            <a:srgbClr val="926137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352" name="Oval 351">
            <a:extLst>
              <a:ext uri="{FF2B5EF4-FFF2-40B4-BE49-F238E27FC236}">
                <a16:creationId xmlns:a16="http://schemas.microsoft.com/office/drawing/2014/main" id="{A6C8C926-EACE-CF4B-A653-8D272E3E1159}"/>
              </a:ext>
            </a:extLst>
          </p:cNvPr>
          <p:cNvSpPr/>
          <p:nvPr/>
        </p:nvSpPr>
        <p:spPr>
          <a:xfrm>
            <a:off x="3206292" y="2163524"/>
            <a:ext cx="381058" cy="333973"/>
          </a:xfrm>
          <a:prstGeom prst="ellips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cxnSp>
        <p:nvCxnSpPr>
          <p:cNvPr id="354" name="Straight Connector 353">
            <a:extLst>
              <a:ext uri="{FF2B5EF4-FFF2-40B4-BE49-F238E27FC236}">
                <a16:creationId xmlns:a16="http://schemas.microsoft.com/office/drawing/2014/main" id="{BFF72250-8A9C-4149-9836-AEC2C2EE9700}"/>
              </a:ext>
            </a:extLst>
          </p:cNvPr>
          <p:cNvCxnSpPr>
            <a:stCxn id="352" idx="4"/>
            <a:endCxn id="351" idx="0"/>
          </p:cNvCxnSpPr>
          <p:nvPr/>
        </p:nvCxnSpPr>
        <p:spPr>
          <a:xfrm flipH="1">
            <a:off x="3390217" y="2497497"/>
            <a:ext cx="6604" cy="1631670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1" name="Rectangle 120">
            <a:extLst>
              <a:ext uri="{FF2B5EF4-FFF2-40B4-BE49-F238E27FC236}">
                <a16:creationId xmlns:a16="http://schemas.microsoft.com/office/drawing/2014/main" id="{8C0C300D-5A92-FB44-8036-3BD2690A4431}"/>
              </a:ext>
            </a:extLst>
          </p:cNvPr>
          <p:cNvSpPr/>
          <p:nvPr/>
        </p:nvSpPr>
        <p:spPr>
          <a:xfrm>
            <a:off x="5175168" y="4146585"/>
            <a:ext cx="156997" cy="217714"/>
          </a:xfrm>
          <a:prstGeom prst="rect">
            <a:avLst/>
          </a:prstGeom>
          <a:solidFill>
            <a:srgbClr val="926137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E2999D44-B041-154B-9363-7A37DC7AE45F}"/>
              </a:ext>
            </a:extLst>
          </p:cNvPr>
          <p:cNvSpPr/>
          <p:nvPr/>
        </p:nvSpPr>
        <p:spPr>
          <a:xfrm>
            <a:off x="5065938" y="1585832"/>
            <a:ext cx="381058" cy="333973"/>
          </a:xfrm>
          <a:prstGeom prst="ellips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FFB5DB3A-4307-C842-8F7A-82329F7BFADD}"/>
              </a:ext>
            </a:extLst>
          </p:cNvPr>
          <p:cNvCxnSpPr>
            <a:stCxn id="122" idx="4"/>
            <a:endCxn id="121" idx="0"/>
          </p:cNvCxnSpPr>
          <p:nvPr/>
        </p:nvCxnSpPr>
        <p:spPr>
          <a:xfrm flipH="1">
            <a:off x="5253667" y="1919805"/>
            <a:ext cx="2800" cy="2226780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37" name="Rectangle 136">
            <a:extLst>
              <a:ext uri="{FF2B5EF4-FFF2-40B4-BE49-F238E27FC236}">
                <a16:creationId xmlns:a16="http://schemas.microsoft.com/office/drawing/2014/main" id="{65B9DE5E-5C06-A54F-853F-E9FB0F63E092}"/>
              </a:ext>
            </a:extLst>
          </p:cNvPr>
          <p:cNvSpPr/>
          <p:nvPr/>
        </p:nvSpPr>
        <p:spPr>
          <a:xfrm>
            <a:off x="1635057" y="4105980"/>
            <a:ext cx="156997" cy="217714"/>
          </a:xfrm>
          <a:prstGeom prst="rect">
            <a:avLst/>
          </a:prstGeom>
          <a:solidFill>
            <a:srgbClr val="926137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41E26D51-9110-424C-AA58-7DED913E01C0}"/>
              </a:ext>
            </a:extLst>
          </p:cNvPr>
          <p:cNvSpPr/>
          <p:nvPr/>
        </p:nvSpPr>
        <p:spPr>
          <a:xfrm>
            <a:off x="1521988" y="1887247"/>
            <a:ext cx="381058" cy="333973"/>
          </a:xfrm>
          <a:prstGeom prst="ellips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CE5A2259-07DB-F34A-A713-49A91BFCAE15}"/>
              </a:ext>
            </a:extLst>
          </p:cNvPr>
          <p:cNvCxnSpPr>
            <a:stCxn id="138" idx="4"/>
            <a:endCxn id="137" idx="0"/>
          </p:cNvCxnSpPr>
          <p:nvPr/>
        </p:nvCxnSpPr>
        <p:spPr>
          <a:xfrm>
            <a:off x="1712517" y="2221220"/>
            <a:ext cx="1039" cy="1884760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75" name="Picture 74">
            <a:extLst>
              <a:ext uri="{FF2B5EF4-FFF2-40B4-BE49-F238E27FC236}">
                <a16:creationId xmlns:a16="http://schemas.microsoft.com/office/drawing/2014/main" id="{486947E0-7558-984C-A7A5-E557ECE27F6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320" y="4644850"/>
            <a:ext cx="8559556" cy="448255"/>
          </a:xfrm>
          <a:prstGeom prst="rect">
            <a:avLst/>
          </a:prstGeom>
        </p:spPr>
      </p:pic>
      <p:sp>
        <p:nvSpPr>
          <p:cNvPr id="70" name="Rectangle 69">
            <a:extLst>
              <a:ext uri="{FF2B5EF4-FFF2-40B4-BE49-F238E27FC236}">
                <a16:creationId xmlns:a16="http://schemas.microsoft.com/office/drawing/2014/main" id="{F10AD97A-B3CA-4E4F-A963-B489C20F198D}"/>
              </a:ext>
            </a:extLst>
          </p:cNvPr>
          <p:cNvSpPr/>
          <p:nvPr/>
        </p:nvSpPr>
        <p:spPr>
          <a:xfrm>
            <a:off x="430785" y="402543"/>
            <a:ext cx="26291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/>
                <a:ea typeface="华文细黑"/>
                <a:cs typeface="华文细黑"/>
                <a:sym typeface="Arial"/>
              </a:rPr>
              <a:t>Mesoscopic</a:t>
            </a: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/>
                <a:ea typeface="华文细黑"/>
                <a:cs typeface="华文细黑"/>
                <a:sym typeface="Arial"/>
              </a:rPr>
              <a:t>：</a:t>
            </a:r>
            <a:endParaRPr kumimoji="0" lang="en-US" altLang="zh-CN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华文细黑"/>
              <a:ea typeface="华文细黑"/>
              <a:cs typeface="华文细黑"/>
              <a:sym typeface="Arial"/>
            </a:endParaRPr>
          </a:p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/>
                <a:ea typeface="华文细黑"/>
                <a:cs typeface="华文细黑"/>
                <a:sym typeface="Arial"/>
              </a:rPr>
              <a:t>Localized Adjustments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华文细黑"/>
              <a:ea typeface="华文细黑"/>
              <a:cs typeface="华文细黑"/>
              <a:sym typeface="Arial"/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E44A04B7-4270-DE4B-9974-0C0F89AC9197}"/>
              </a:ext>
            </a:extLst>
          </p:cNvPr>
          <p:cNvSpPr/>
          <p:nvPr/>
        </p:nvSpPr>
        <p:spPr>
          <a:xfrm>
            <a:off x="5740404" y="2032963"/>
            <a:ext cx="21673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/>
                <a:ea typeface="华文细黑"/>
                <a:cs typeface="华文细黑"/>
                <a:sym typeface="Arial"/>
              </a:rPr>
              <a:t>Macroscopic:</a:t>
            </a:r>
          </a:p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/>
                <a:ea typeface="华文细黑"/>
                <a:cs typeface="华文细黑"/>
                <a:sym typeface="Arial"/>
              </a:rPr>
              <a:t>Five Stages of Evolution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3426CD6E-D3BB-6B44-A887-59A792A4C5FB}"/>
              </a:ext>
            </a:extLst>
          </p:cNvPr>
          <p:cNvSpPr/>
          <p:nvPr/>
        </p:nvSpPr>
        <p:spPr>
          <a:xfrm>
            <a:off x="5689258" y="4227753"/>
            <a:ext cx="286860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/>
                <a:ea typeface="华文细黑"/>
                <a:cs typeface="华文细黑"/>
                <a:sym typeface="Arial"/>
              </a:rPr>
              <a:t>Microscopic</a:t>
            </a: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/>
                <a:ea typeface="华文细黑"/>
                <a:cs typeface="华文细黑"/>
                <a:sym typeface="Arial"/>
              </a:rPr>
              <a:t>：</a:t>
            </a:r>
            <a:endParaRPr kumimoji="0" lang="en-US" altLang="zh-CN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华文细黑"/>
              <a:ea typeface="华文细黑"/>
              <a:cs typeface="华文细黑"/>
              <a:sym typeface="Arial"/>
            </a:endParaRPr>
          </a:p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/>
                <a:ea typeface="华文细黑"/>
                <a:cs typeface="华文细黑"/>
                <a:sym typeface="Arial"/>
              </a:rPr>
              <a:t>Process Data and Summative Result</a:t>
            </a:r>
          </a:p>
        </p:txBody>
      </p:sp>
    </p:spTree>
    <p:extLst>
      <p:ext uri="{BB962C8B-B14F-4D97-AF65-F5344CB8AC3E}">
        <p14:creationId xmlns:p14="http://schemas.microsoft.com/office/powerpoint/2010/main" val="2197486347"/>
      </p:ext>
    </p:extLst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3" name="Group 362">
            <a:extLst>
              <a:ext uri="{FF2B5EF4-FFF2-40B4-BE49-F238E27FC236}">
                <a16:creationId xmlns:a16="http://schemas.microsoft.com/office/drawing/2014/main" id="{04A0AEC2-2E43-8A47-BD05-F17437A42B93}"/>
              </a:ext>
            </a:extLst>
          </p:cNvPr>
          <p:cNvGrpSpPr/>
          <p:nvPr/>
        </p:nvGrpSpPr>
        <p:grpSpPr>
          <a:xfrm>
            <a:off x="4137453" y="1346760"/>
            <a:ext cx="381058" cy="3435550"/>
            <a:chOff x="4137453" y="692776"/>
            <a:chExt cx="381058" cy="3435550"/>
          </a:xfrm>
        </p:grpSpPr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12A57CD4-64DD-1140-885C-C0A2B1981453}"/>
                </a:ext>
              </a:extLst>
            </p:cNvPr>
            <p:cNvSpPr/>
            <p:nvPr/>
          </p:nvSpPr>
          <p:spPr>
            <a:xfrm>
              <a:off x="4248035" y="3910612"/>
              <a:ext cx="156997" cy="217714"/>
            </a:xfrm>
            <a:prstGeom prst="rect">
              <a:avLst/>
            </a:prstGeom>
            <a:solidFill>
              <a:srgbClr val="926137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319A3546-A81B-E547-A9F8-0B6F0F59DEA4}"/>
                </a:ext>
              </a:extLst>
            </p:cNvPr>
            <p:cNvCxnSpPr>
              <a:cxnSpLocks/>
              <a:stCxn id="130" idx="4"/>
              <a:endCxn id="131" idx="0"/>
            </p:cNvCxnSpPr>
            <p:nvPr/>
          </p:nvCxnSpPr>
          <p:spPr>
            <a:xfrm flipH="1">
              <a:off x="4326534" y="1026749"/>
              <a:ext cx="1448" cy="2883863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ysDot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0552D14B-BA8F-2149-AB99-649CE6EF4F52}"/>
                </a:ext>
              </a:extLst>
            </p:cNvPr>
            <p:cNvSpPr/>
            <p:nvPr/>
          </p:nvSpPr>
          <p:spPr>
            <a:xfrm>
              <a:off x="4137453" y="692776"/>
              <a:ext cx="381058" cy="333973"/>
            </a:xfrm>
            <a:prstGeom prst="ellipse">
              <a:avLst/>
            </a:prstGeom>
            <a:noFill/>
            <a:ln w="25400" cap="flat">
              <a:solidFill>
                <a:srgbClr val="FFFFFF"/>
              </a:solidFill>
              <a:prstDash val="sysDot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79ACECE6-ADE4-EB4C-90E1-2E9F697A1A03}"/>
              </a:ext>
            </a:extLst>
          </p:cNvPr>
          <p:cNvCxnSpPr>
            <a:cxnSpLocks/>
          </p:cNvCxnSpPr>
          <p:nvPr/>
        </p:nvCxnSpPr>
        <p:spPr>
          <a:xfrm flipV="1">
            <a:off x="0" y="3637397"/>
            <a:ext cx="9144000" cy="35773"/>
          </a:xfrm>
          <a:prstGeom prst="line">
            <a:avLst/>
          </a:prstGeom>
          <a:noFill/>
          <a:ln w="63500" cap="flat">
            <a:solidFill>
              <a:schemeClr val="bg2"/>
            </a:solidFill>
            <a:prstDash val="solid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21" name="Spacetime properties of Consciousness"/>
          <p:cNvSpPr txBox="1">
            <a:spLocks noGrp="1"/>
          </p:cNvSpPr>
          <p:nvPr>
            <p:ph type="title"/>
          </p:nvPr>
        </p:nvSpPr>
        <p:spPr>
          <a:xfrm>
            <a:off x="1850907" y="276911"/>
            <a:ext cx="5878856" cy="946201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Time Stamped Data </a:t>
            </a:r>
            <a:br>
              <a:rPr lang="en-US" dirty="0"/>
            </a:br>
            <a:r>
              <a:rPr lang="en-US" dirty="0">
                <a:solidFill>
                  <a:srgbClr val="FF0000"/>
                </a:solidFill>
              </a:rPr>
              <a:t>Preserve Event Ordering Information</a:t>
            </a:r>
            <a:endParaRPr dirty="0">
              <a:solidFill>
                <a:srgbClr val="FF0000"/>
              </a:solidFill>
            </a:endParaRPr>
          </a:p>
        </p:txBody>
      </p:sp>
      <p:grpSp>
        <p:nvGrpSpPr>
          <p:cNvPr id="7" name="Group 103">
            <a:extLst>
              <a:ext uri="{FF2B5EF4-FFF2-40B4-BE49-F238E27FC236}">
                <a16:creationId xmlns:a16="http://schemas.microsoft.com/office/drawing/2014/main" id="{C0CE95CD-33FC-C047-B8C3-ABDAE896717E}"/>
              </a:ext>
            </a:extLst>
          </p:cNvPr>
          <p:cNvGrpSpPr/>
          <p:nvPr/>
        </p:nvGrpSpPr>
        <p:grpSpPr>
          <a:xfrm>
            <a:off x="97143" y="2909711"/>
            <a:ext cx="1553483" cy="1515467"/>
            <a:chOff x="1820292" y="2566185"/>
            <a:chExt cx="1818258" cy="1818258"/>
          </a:xfrm>
          <a:noFill/>
        </p:grpSpPr>
        <p:sp>
          <p:nvSpPr>
            <p:cNvPr id="8" name="Oval 104">
              <a:extLst>
                <a:ext uri="{FF2B5EF4-FFF2-40B4-BE49-F238E27FC236}">
                  <a16:creationId xmlns:a16="http://schemas.microsoft.com/office/drawing/2014/main" id="{9DD9504D-92CE-044B-8C39-1D2242AAC66B}"/>
                </a:ext>
              </a:extLst>
            </p:cNvPr>
            <p:cNvSpPr/>
            <p:nvPr/>
          </p:nvSpPr>
          <p:spPr>
            <a:xfrm>
              <a:off x="1820292" y="2566185"/>
              <a:ext cx="1818258" cy="1818258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Normal Science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200" b="1" dirty="0">
                  <a:solidFill>
                    <a:srgbClr val="AAFFEE"/>
                  </a:solidFill>
                  <a:latin typeface="Century Gothic" panose="020B0502020202020204" pitchFamily="34" charset="0"/>
                  <a:ea typeface="Adobe 繁黑體 Std B"/>
                  <a:cs typeface="Adobe 繁黑體 Std B"/>
                </a:rPr>
                <a:t>(commit)</a:t>
              </a:r>
              <a:endPara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  <p:sp>
          <p:nvSpPr>
            <p:cNvPr id="9" name="Oval 105">
              <a:extLst>
                <a:ext uri="{FF2B5EF4-FFF2-40B4-BE49-F238E27FC236}">
                  <a16:creationId xmlns:a16="http://schemas.microsoft.com/office/drawing/2014/main" id="{4818D678-ACA4-2448-ACAC-421647BE21FB}"/>
                </a:ext>
              </a:extLst>
            </p:cNvPr>
            <p:cNvSpPr/>
            <p:nvPr/>
          </p:nvSpPr>
          <p:spPr>
            <a:xfrm>
              <a:off x="1912367" y="2663340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10" name="Group 100">
            <a:extLst>
              <a:ext uri="{FF2B5EF4-FFF2-40B4-BE49-F238E27FC236}">
                <a16:creationId xmlns:a16="http://schemas.microsoft.com/office/drawing/2014/main" id="{BCF881E7-D243-8846-9172-131D276415C2}"/>
              </a:ext>
            </a:extLst>
          </p:cNvPr>
          <p:cNvGrpSpPr/>
          <p:nvPr/>
        </p:nvGrpSpPr>
        <p:grpSpPr>
          <a:xfrm>
            <a:off x="1859059" y="2877374"/>
            <a:ext cx="1512000" cy="1512000"/>
            <a:chOff x="1820292" y="2428401"/>
            <a:chExt cx="1818258" cy="1818258"/>
          </a:xfrm>
          <a:noFill/>
        </p:grpSpPr>
        <p:sp>
          <p:nvSpPr>
            <p:cNvPr id="11" name="Oval 101">
              <a:extLst>
                <a:ext uri="{FF2B5EF4-FFF2-40B4-BE49-F238E27FC236}">
                  <a16:creationId xmlns:a16="http://schemas.microsoft.com/office/drawing/2014/main" id="{9C557010-01CF-E840-A160-1D3AFFB2C21A}"/>
                </a:ext>
              </a:extLst>
            </p:cNvPr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Model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Drift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200" b="1" dirty="0">
                  <a:solidFill>
                    <a:srgbClr val="AAFFEE"/>
                  </a:solidFill>
                  <a:latin typeface="Century Gothic" panose="020B0502020202020204" pitchFamily="34" charset="0"/>
                  <a:ea typeface="Adobe 繁黑體 Std B"/>
                  <a:cs typeface="Adobe 繁黑體 Std B"/>
                </a:rPr>
                <a:t>(build)</a:t>
              </a:r>
              <a:endPara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  <p:sp>
          <p:nvSpPr>
            <p:cNvPr id="12" name="Oval 102">
              <a:extLst>
                <a:ext uri="{FF2B5EF4-FFF2-40B4-BE49-F238E27FC236}">
                  <a16:creationId xmlns:a16="http://schemas.microsoft.com/office/drawing/2014/main" id="{0D9338D4-6583-0341-A2D0-4E6C0C5973D5}"/>
                </a:ext>
              </a:extLst>
            </p:cNvPr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13" name="Group 106">
            <a:extLst>
              <a:ext uri="{FF2B5EF4-FFF2-40B4-BE49-F238E27FC236}">
                <a16:creationId xmlns:a16="http://schemas.microsoft.com/office/drawing/2014/main" id="{811B62B9-4AB3-B448-BE99-4BFEB2B47CE5}"/>
              </a:ext>
            </a:extLst>
          </p:cNvPr>
          <p:cNvGrpSpPr/>
          <p:nvPr/>
        </p:nvGrpSpPr>
        <p:grpSpPr>
          <a:xfrm>
            <a:off x="3672738" y="2877373"/>
            <a:ext cx="1512000" cy="1512000"/>
            <a:chOff x="1820291" y="2566185"/>
            <a:chExt cx="1866776" cy="1818258"/>
          </a:xfrm>
          <a:noFill/>
        </p:grpSpPr>
        <p:sp>
          <p:nvSpPr>
            <p:cNvPr id="14" name="Oval 107">
              <a:extLst>
                <a:ext uri="{FF2B5EF4-FFF2-40B4-BE49-F238E27FC236}">
                  <a16:creationId xmlns:a16="http://schemas.microsoft.com/office/drawing/2014/main" id="{468D54E3-E665-4E46-A828-F5A394808034}"/>
                </a:ext>
              </a:extLst>
            </p:cNvPr>
            <p:cNvSpPr/>
            <p:nvPr/>
          </p:nvSpPr>
          <p:spPr>
            <a:xfrm>
              <a:off x="1820291" y="2566185"/>
              <a:ext cx="1866776" cy="181825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Model Crisis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200" b="1" dirty="0">
                  <a:solidFill>
                    <a:srgbClr val="AAFFEE"/>
                  </a:solidFill>
                  <a:latin typeface="Century Gothic" panose="020B0502020202020204" pitchFamily="34" charset="0"/>
                  <a:ea typeface="Adobe 繁黑體 Std B"/>
                  <a:cs typeface="Adobe 繁黑體 Std B"/>
                </a:rPr>
                <a:t>(test)</a:t>
              </a: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  <p:sp>
          <p:nvSpPr>
            <p:cNvPr id="15" name="Oval 108">
              <a:extLst>
                <a:ext uri="{FF2B5EF4-FFF2-40B4-BE49-F238E27FC236}">
                  <a16:creationId xmlns:a16="http://schemas.microsoft.com/office/drawing/2014/main" id="{129A2930-D0CC-4448-A963-C6D64916C4DD}"/>
                </a:ext>
              </a:extLst>
            </p:cNvPr>
            <p:cNvSpPr/>
            <p:nvPr/>
          </p:nvSpPr>
          <p:spPr>
            <a:xfrm>
              <a:off x="1937368" y="2661232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16" name="Group 109">
            <a:extLst>
              <a:ext uri="{FF2B5EF4-FFF2-40B4-BE49-F238E27FC236}">
                <a16:creationId xmlns:a16="http://schemas.microsoft.com/office/drawing/2014/main" id="{40BE20C2-EFAC-4F49-BDB9-515C01E789FF}"/>
              </a:ext>
            </a:extLst>
          </p:cNvPr>
          <p:cNvGrpSpPr/>
          <p:nvPr/>
        </p:nvGrpSpPr>
        <p:grpSpPr>
          <a:xfrm>
            <a:off x="5460655" y="2890203"/>
            <a:ext cx="1512000" cy="1512000"/>
            <a:chOff x="1820292" y="2428401"/>
            <a:chExt cx="1818258" cy="1818258"/>
          </a:xfrm>
          <a:noFill/>
        </p:grpSpPr>
        <p:sp>
          <p:nvSpPr>
            <p:cNvPr id="17" name="Oval 110">
              <a:extLst>
                <a:ext uri="{FF2B5EF4-FFF2-40B4-BE49-F238E27FC236}">
                  <a16:creationId xmlns:a16="http://schemas.microsoft.com/office/drawing/2014/main" id="{0BF8D636-37DB-9144-BBA9-13BE7FA29AD1}"/>
                </a:ext>
              </a:extLst>
            </p:cNvPr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rgbClr val="17375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Model Revolution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200" b="1" dirty="0">
                  <a:solidFill>
                    <a:srgbClr val="AAFFEE"/>
                  </a:solidFill>
                  <a:latin typeface="Century Gothic" panose="020B0502020202020204" pitchFamily="34" charset="0"/>
                  <a:ea typeface="Adobe 繁黑體 Std B"/>
                  <a:cs typeface="Adobe 繁黑體 Std B"/>
                </a:rPr>
                <a:t>(stage)</a:t>
              </a:r>
              <a:endPara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  <p:sp>
          <p:nvSpPr>
            <p:cNvPr id="18" name="Oval 111">
              <a:extLst>
                <a:ext uri="{FF2B5EF4-FFF2-40B4-BE49-F238E27FC236}">
                  <a16:creationId xmlns:a16="http://schemas.microsoft.com/office/drawing/2014/main" id="{4246509E-929D-4A48-B3D4-30017ECCB23E}"/>
                </a:ext>
              </a:extLst>
            </p:cNvPr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28" name="Group 109">
            <a:extLst>
              <a:ext uri="{FF2B5EF4-FFF2-40B4-BE49-F238E27FC236}">
                <a16:creationId xmlns:a16="http://schemas.microsoft.com/office/drawing/2014/main" id="{99E51211-4953-A245-BF60-98996B83F250}"/>
              </a:ext>
            </a:extLst>
          </p:cNvPr>
          <p:cNvGrpSpPr/>
          <p:nvPr/>
        </p:nvGrpSpPr>
        <p:grpSpPr>
          <a:xfrm>
            <a:off x="7175004" y="2881397"/>
            <a:ext cx="1512000" cy="1512000"/>
            <a:chOff x="1820292" y="2428401"/>
            <a:chExt cx="1818258" cy="1818258"/>
          </a:xfrm>
          <a:noFill/>
        </p:grpSpPr>
        <p:sp>
          <p:nvSpPr>
            <p:cNvPr id="29" name="Oval 110">
              <a:extLst>
                <a:ext uri="{FF2B5EF4-FFF2-40B4-BE49-F238E27FC236}">
                  <a16:creationId xmlns:a16="http://schemas.microsoft.com/office/drawing/2014/main" id="{18001011-FA00-2A4D-8762-B8F706684BF8}"/>
                </a:ext>
              </a:extLst>
            </p:cNvPr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rgbClr val="17375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Paradigm Change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(deploy)</a:t>
              </a:r>
            </a:p>
          </p:txBody>
        </p:sp>
        <p:sp>
          <p:nvSpPr>
            <p:cNvPr id="30" name="Oval 111">
              <a:extLst>
                <a:ext uri="{FF2B5EF4-FFF2-40B4-BE49-F238E27FC236}">
                  <a16:creationId xmlns:a16="http://schemas.microsoft.com/office/drawing/2014/main" id="{595B8065-9038-A24B-BACF-15AA847988E5}"/>
                </a:ext>
              </a:extLst>
            </p:cNvPr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344" name="Group 343">
            <a:extLst>
              <a:ext uri="{FF2B5EF4-FFF2-40B4-BE49-F238E27FC236}">
                <a16:creationId xmlns:a16="http://schemas.microsoft.com/office/drawing/2014/main" id="{F325A2DE-D51B-5847-8F54-C8C70925DCA1}"/>
              </a:ext>
            </a:extLst>
          </p:cNvPr>
          <p:cNvGrpSpPr/>
          <p:nvPr/>
        </p:nvGrpSpPr>
        <p:grpSpPr>
          <a:xfrm>
            <a:off x="544124" y="1516885"/>
            <a:ext cx="3017682" cy="652683"/>
            <a:chOff x="544124" y="862901"/>
            <a:chExt cx="3017682" cy="652683"/>
          </a:xfrm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276F6883-B1E4-C441-ACD9-BB0FE507ED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4124" y="1176849"/>
              <a:ext cx="431557" cy="338735"/>
            </a:xfrm>
            <a:prstGeom prst="line">
              <a:avLst/>
            </a:prstGeom>
            <a:noFill/>
            <a:ln w="25400" cap="flat">
              <a:solidFill>
                <a:srgbClr val="FFFF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723494CF-2E1D-4444-8074-CF81B49A65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5681" y="1161767"/>
              <a:ext cx="2308250" cy="9000"/>
            </a:xfrm>
            <a:prstGeom prst="line">
              <a:avLst/>
            </a:prstGeom>
            <a:noFill/>
            <a:ln w="25400" cap="flat">
              <a:solidFill>
                <a:srgbClr val="FFFF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3BDA1BF-AB69-2847-AC78-9268423F2A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83931" y="862901"/>
              <a:ext cx="277875" cy="298865"/>
            </a:xfrm>
            <a:prstGeom prst="line">
              <a:avLst/>
            </a:prstGeom>
            <a:noFill/>
            <a:ln w="25400" cap="flat">
              <a:solidFill>
                <a:srgbClr val="FFFF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41" name="Oval 340">
              <a:extLst>
                <a:ext uri="{FF2B5EF4-FFF2-40B4-BE49-F238E27FC236}">
                  <a16:creationId xmlns:a16="http://schemas.microsoft.com/office/drawing/2014/main" id="{FC785C63-768B-7245-996B-2ACD1537BBE8}"/>
                </a:ext>
              </a:extLst>
            </p:cNvPr>
            <p:cNvSpPr/>
            <p:nvPr/>
          </p:nvSpPr>
          <p:spPr>
            <a:xfrm>
              <a:off x="836372" y="1064469"/>
              <a:ext cx="237600" cy="237600"/>
            </a:xfrm>
            <a:prstGeom prst="ellipse">
              <a:avLst/>
            </a:prstGeom>
            <a:solidFill>
              <a:srgbClr val="FFFF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0CC36719-C893-E940-9A93-857B0D8542B2}"/>
                </a:ext>
              </a:extLst>
            </p:cNvPr>
            <p:cNvSpPr/>
            <p:nvPr/>
          </p:nvSpPr>
          <p:spPr>
            <a:xfrm>
              <a:off x="1745351" y="1041748"/>
              <a:ext cx="237600" cy="237600"/>
            </a:xfrm>
            <a:prstGeom prst="ellipse">
              <a:avLst/>
            </a:prstGeom>
            <a:solidFill>
              <a:srgbClr val="FFFF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6BABA81E-C739-484E-8348-0A5432FEB97B}"/>
                </a:ext>
              </a:extLst>
            </p:cNvPr>
            <p:cNvSpPr/>
            <p:nvPr/>
          </p:nvSpPr>
          <p:spPr>
            <a:xfrm>
              <a:off x="3180018" y="1047467"/>
              <a:ext cx="237600" cy="237600"/>
            </a:xfrm>
            <a:prstGeom prst="ellipse">
              <a:avLst/>
            </a:prstGeom>
            <a:solidFill>
              <a:srgbClr val="FFFF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3" name="Group 342">
            <a:extLst>
              <a:ext uri="{FF2B5EF4-FFF2-40B4-BE49-F238E27FC236}">
                <a16:creationId xmlns:a16="http://schemas.microsoft.com/office/drawing/2014/main" id="{8B7FFA26-BE82-CC49-80BF-CE2C3E15FA11}"/>
              </a:ext>
            </a:extLst>
          </p:cNvPr>
          <p:cNvGrpSpPr/>
          <p:nvPr/>
        </p:nvGrpSpPr>
        <p:grpSpPr>
          <a:xfrm>
            <a:off x="0" y="1368122"/>
            <a:ext cx="5246787" cy="805220"/>
            <a:chOff x="7625" y="714468"/>
            <a:chExt cx="5246787" cy="805220"/>
          </a:xfrm>
        </p:grpSpPr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9BDA8B88-2406-A04F-8AF2-00CD5E9ECD3E}"/>
                </a:ext>
              </a:extLst>
            </p:cNvPr>
            <p:cNvCxnSpPr>
              <a:cxnSpLocks/>
            </p:cNvCxnSpPr>
            <p:nvPr/>
          </p:nvCxnSpPr>
          <p:spPr>
            <a:xfrm>
              <a:off x="4341509" y="860093"/>
              <a:ext cx="912903" cy="659595"/>
            </a:xfrm>
            <a:prstGeom prst="line">
              <a:avLst/>
            </a:prstGeom>
            <a:noFill/>
            <a:ln w="25400" cap="flat">
              <a:solidFill>
                <a:srgbClr val="00B05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4CBCE7AD-DA47-F24D-91AA-587289C77B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25" y="825949"/>
              <a:ext cx="584175" cy="473101"/>
            </a:xfrm>
            <a:prstGeom prst="line">
              <a:avLst/>
            </a:prstGeom>
            <a:noFill/>
            <a:ln w="25400" cap="flat">
              <a:solidFill>
                <a:srgbClr val="00B05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9AC5E8A4-C0B1-0840-A627-6859213EA329}"/>
                </a:ext>
              </a:extLst>
            </p:cNvPr>
            <p:cNvCxnSpPr>
              <a:cxnSpLocks/>
            </p:cNvCxnSpPr>
            <p:nvPr/>
          </p:nvCxnSpPr>
          <p:spPr>
            <a:xfrm>
              <a:off x="591800" y="825949"/>
              <a:ext cx="3749709" cy="38826"/>
            </a:xfrm>
            <a:prstGeom prst="line">
              <a:avLst/>
            </a:prstGeom>
            <a:noFill/>
            <a:ln w="25400" cap="flat">
              <a:solidFill>
                <a:srgbClr val="00B05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7CDBAF53-F3C9-8847-9BDB-A0542604E207}"/>
                </a:ext>
              </a:extLst>
            </p:cNvPr>
            <p:cNvSpPr/>
            <p:nvPr/>
          </p:nvSpPr>
          <p:spPr>
            <a:xfrm>
              <a:off x="475416" y="719193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35C431A0-CB96-C345-AC01-205C036DC718}"/>
                </a:ext>
              </a:extLst>
            </p:cNvPr>
            <p:cNvSpPr/>
            <p:nvPr/>
          </p:nvSpPr>
          <p:spPr>
            <a:xfrm>
              <a:off x="1946624" y="714468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0849C0F3-8756-444F-942F-F851CD931E3F}"/>
                </a:ext>
              </a:extLst>
            </p:cNvPr>
            <p:cNvSpPr/>
            <p:nvPr/>
          </p:nvSpPr>
          <p:spPr>
            <a:xfrm>
              <a:off x="3431360" y="719963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4DEAA0A1-89D7-624F-98C6-867D27966209}"/>
                </a:ext>
              </a:extLst>
            </p:cNvPr>
            <p:cNvSpPr/>
            <p:nvPr/>
          </p:nvSpPr>
          <p:spPr>
            <a:xfrm>
              <a:off x="4222709" y="741293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0" name="Group 339">
            <a:extLst>
              <a:ext uri="{FF2B5EF4-FFF2-40B4-BE49-F238E27FC236}">
                <a16:creationId xmlns:a16="http://schemas.microsoft.com/office/drawing/2014/main" id="{4F3C6FFC-DE0A-6841-B7DB-6AF00B535C7B}"/>
              </a:ext>
            </a:extLst>
          </p:cNvPr>
          <p:cNvGrpSpPr/>
          <p:nvPr/>
        </p:nvGrpSpPr>
        <p:grpSpPr>
          <a:xfrm>
            <a:off x="-8505" y="2038509"/>
            <a:ext cx="7404936" cy="1064315"/>
            <a:chOff x="0" y="1382359"/>
            <a:chExt cx="7404936" cy="1064315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2A14E0F3-6E83-3C45-9372-395BC57027B9}"/>
                </a:ext>
              </a:extLst>
            </p:cNvPr>
            <p:cNvCxnSpPr/>
            <p:nvPr/>
          </p:nvCxnSpPr>
          <p:spPr>
            <a:xfrm>
              <a:off x="0" y="1506583"/>
              <a:ext cx="6226629" cy="0"/>
            </a:xfrm>
            <a:prstGeom prst="line">
              <a:avLst/>
            </a:prstGeom>
            <a:noFill/>
            <a:ln w="25400" cap="flat">
              <a:solidFill>
                <a:srgbClr val="C00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F90D9268-EEB9-D24A-81DD-F161A434460D}"/>
                </a:ext>
              </a:extLst>
            </p:cNvPr>
            <p:cNvCxnSpPr>
              <a:cxnSpLocks/>
              <a:endCxn id="29" idx="1"/>
            </p:cNvCxnSpPr>
            <p:nvPr/>
          </p:nvCxnSpPr>
          <p:spPr>
            <a:xfrm>
              <a:off x="6255024" y="1513418"/>
              <a:ext cx="1149912" cy="933256"/>
            </a:xfrm>
            <a:prstGeom prst="line">
              <a:avLst/>
            </a:prstGeom>
            <a:noFill/>
            <a:ln w="25400" cap="flat">
              <a:solidFill>
                <a:srgbClr val="C00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34" name="Oval 333">
              <a:extLst>
                <a:ext uri="{FF2B5EF4-FFF2-40B4-BE49-F238E27FC236}">
                  <a16:creationId xmlns:a16="http://schemas.microsoft.com/office/drawing/2014/main" id="{06C6F277-2D9E-3F46-A91D-CFA230F12EF7}"/>
                </a:ext>
              </a:extLst>
            </p:cNvPr>
            <p:cNvSpPr/>
            <p:nvPr/>
          </p:nvSpPr>
          <p:spPr>
            <a:xfrm>
              <a:off x="5142243" y="1405189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2BEC2D6B-E14B-2F4A-998E-E460831FE92A}"/>
                </a:ext>
              </a:extLst>
            </p:cNvPr>
            <p:cNvSpPr/>
            <p:nvPr/>
          </p:nvSpPr>
          <p:spPr>
            <a:xfrm>
              <a:off x="425324" y="1382359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4FD80601-8B98-EC49-9DEA-E397BE8A14AD}"/>
                </a:ext>
              </a:extLst>
            </p:cNvPr>
            <p:cNvSpPr/>
            <p:nvPr/>
          </p:nvSpPr>
          <p:spPr>
            <a:xfrm>
              <a:off x="1485974" y="1387829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6A498A76-D082-E945-8555-4223BD0E4022}"/>
                </a:ext>
              </a:extLst>
            </p:cNvPr>
            <p:cNvSpPr/>
            <p:nvPr/>
          </p:nvSpPr>
          <p:spPr>
            <a:xfrm>
              <a:off x="2760446" y="1408255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CFBC0DA0-FE4E-8547-876C-F5A22660204F}"/>
                </a:ext>
              </a:extLst>
            </p:cNvPr>
            <p:cNvSpPr/>
            <p:nvPr/>
          </p:nvSpPr>
          <p:spPr>
            <a:xfrm>
              <a:off x="3940101" y="1408255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A217CF3F-C840-854D-9A25-9C729E5FCBC4}"/>
                </a:ext>
              </a:extLst>
            </p:cNvPr>
            <p:cNvSpPr/>
            <p:nvPr/>
          </p:nvSpPr>
          <p:spPr>
            <a:xfrm>
              <a:off x="6135298" y="1394458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6" name="Group 345">
            <a:extLst>
              <a:ext uri="{FF2B5EF4-FFF2-40B4-BE49-F238E27FC236}">
                <a16:creationId xmlns:a16="http://schemas.microsoft.com/office/drawing/2014/main" id="{926E907F-3809-7942-9589-9A8F089B3C9D}"/>
              </a:ext>
            </a:extLst>
          </p:cNvPr>
          <p:cNvGrpSpPr/>
          <p:nvPr/>
        </p:nvGrpSpPr>
        <p:grpSpPr>
          <a:xfrm>
            <a:off x="17808" y="2373662"/>
            <a:ext cx="2220413" cy="402986"/>
            <a:chOff x="26652" y="1719430"/>
            <a:chExt cx="2220413" cy="402986"/>
          </a:xfrm>
        </p:grpSpPr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1C10A9A9-5523-1840-89B6-3BC6EC093E0A}"/>
                </a:ext>
              </a:extLst>
            </p:cNvPr>
            <p:cNvCxnSpPr>
              <a:cxnSpLocks/>
              <a:endCxn id="108" idx="2"/>
            </p:cNvCxnSpPr>
            <p:nvPr/>
          </p:nvCxnSpPr>
          <p:spPr>
            <a:xfrm>
              <a:off x="26652" y="1827584"/>
              <a:ext cx="1588455" cy="10646"/>
            </a:xfrm>
            <a:prstGeom prst="line">
              <a:avLst/>
            </a:prstGeom>
            <a:noFill/>
            <a:ln w="25400" cap="flat">
              <a:solidFill>
                <a:srgbClr val="FFC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33509357-244D-C24D-B9FE-A1743857D263}"/>
                </a:ext>
              </a:extLst>
            </p:cNvPr>
            <p:cNvCxnSpPr>
              <a:cxnSpLocks/>
              <a:stCxn id="108" idx="1"/>
            </p:cNvCxnSpPr>
            <p:nvPr/>
          </p:nvCxnSpPr>
          <p:spPr>
            <a:xfrm>
              <a:off x="1649903" y="1754226"/>
              <a:ext cx="597162" cy="368190"/>
            </a:xfrm>
            <a:prstGeom prst="line">
              <a:avLst/>
            </a:prstGeom>
            <a:noFill/>
            <a:ln w="25400" cap="flat">
              <a:solidFill>
                <a:srgbClr val="FFC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65673E3D-5874-5648-8E9F-C362C2A124C8}"/>
                </a:ext>
              </a:extLst>
            </p:cNvPr>
            <p:cNvSpPr/>
            <p:nvPr/>
          </p:nvSpPr>
          <p:spPr>
            <a:xfrm>
              <a:off x="1615107" y="1719430"/>
              <a:ext cx="237600" cy="237600"/>
            </a:xfrm>
            <a:prstGeom prst="ellipse">
              <a:avLst/>
            </a:prstGeom>
            <a:solidFill>
              <a:srgbClr val="FFC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7" name="Group 346">
            <a:extLst>
              <a:ext uri="{FF2B5EF4-FFF2-40B4-BE49-F238E27FC236}">
                <a16:creationId xmlns:a16="http://schemas.microsoft.com/office/drawing/2014/main" id="{B0CEACA4-D772-B845-955D-22EA5E4EC123}"/>
              </a:ext>
            </a:extLst>
          </p:cNvPr>
          <p:cNvGrpSpPr/>
          <p:nvPr/>
        </p:nvGrpSpPr>
        <p:grpSpPr>
          <a:xfrm>
            <a:off x="-8505" y="2644476"/>
            <a:ext cx="3902670" cy="454324"/>
            <a:chOff x="-8505" y="1990492"/>
            <a:chExt cx="3902670" cy="454324"/>
          </a:xfrm>
        </p:grpSpPr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05135ED9-1DF6-E24B-B30E-6C6D9034D13B}"/>
                </a:ext>
              </a:extLst>
            </p:cNvPr>
            <p:cNvCxnSpPr>
              <a:cxnSpLocks/>
            </p:cNvCxnSpPr>
            <p:nvPr/>
          </p:nvCxnSpPr>
          <p:spPr>
            <a:xfrm>
              <a:off x="-8505" y="2128498"/>
              <a:ext cx="3379564" cy="1265"/>
            </a:xfrm>
            <a:prstGeom prst="line">
              <a:avLst/>
            </a:prstGeom>
            <a:noFill/>
            <a:ln w="25400" cap="flat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10C367A6-6589-214A-A99B-D0FDBD848999}"/>
                </a:ext>
              </a:extLst>
            </p:cNvPr>
            <p:cNvCxnSpPr>
              <a:cxnSpLocks/>
              <a:endCxn id="14" idx="1"/>
            </p:cNvCxnSpPr>
            <p:nvPr/>
          </p:nvCxnSpPr>
          <p:spPr>
            <a:xfrm>
              <a:off x="3394673" y="2118495"/>
              <a:ext cx="499492" cy="326321"/>
            </a:xfrm>
            <a:prstGeom prst="line">
              <a:avLst/>
            </a:prstGeom>
            <a:noFill/>
            <a:ln w="25400" cap="flat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6B83F5A4-CF73-E94A-8223-7C1067DDBDAE}"/>
                </a:ext>
              </a:extLst>
            </p:cNvPr>
            <p:cNvSpPr/>
            <p:nvPr/>
          </p:nvSpPr>
          <p:spPr>
            <a:xfrm>
              <a:off x="3273165" y="1999695"/>
              <a:ext cx="237600" cy="2376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1B9FA362-C229-244A-BCB5-019B9116E9CB}"/>
                </a:ext>
              </a:extLst>
            </p:cNvPr>
            <p:cNvSpPr/>
            <p:nvPr/>
          </p:nvSpPr>
          <p:spPr>
            <a:xfrm>
              <a:off x="2077095" y="1990492"/>
              <a:ext cx="237600" cy="2376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sp>
        <p:nvSpPr>
          <p:cNvPr id="351" name="Rectangle 350">
            <a:extLst>
              <a:ext uri="{FF2B5EF4-FFF2-40B4-BE49-F238E27FC236}">
                <a16:creationId xmlns:a16="http://schemas.microsoft.com/office/drawing/2014/main" id="{5ECC75E5-F0C7-2946-90DB-2672096255AB}"/>
              </a:ext>
            </a:extLst>
          </p:cNvPr>
          <p:cNvSpPr/>
          <p:nvPr/>
        </p:nvSpPr>
        <p:spPr>
          <a:xfrm>
            <a:off x="3311718" y="4555887"/>
            <a:ext cx="156997" cy="217714"/>
          </a:xfrm>
          <a:prstGeom prst="rect">
            <a:avLst/>
          </a:prstGeom>
          <a:solidFill>
            <a:srgbClr val="926137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352" name="Oval 351">
            <a:extLst>
              <a:ext uri="{FF2B5EF4-FFF2-40B4-BE49-F238E27FC236}">
                <a16:creationId xmlns:a16="http://schemas.microsoft.com/office/drawing/2014/main" id="{A6C8C926-EACE-CF4B-A653-8D272E3E1159}"/>
              </a:ext>
            </a:extLst>
          </p:cNvPr>
          <p:cNvSpPr/>
          <p:nvPr/>
        </p:nvSpPr>
        <p:spPr>
          <a:xfrm>
            <a:off x="3206292" y="2590244"/>
            <a:ext cx="381058" cy="333973"/>
          </a:xfrm>
          <a:prstGeom prst="ellips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cxnSp>
        <p:nvCxnSpPr>
          <p:cNvPr id="354" name="Straight Connector 353">
            <a:extLst>
              <a:ext uri="{FF2B5EF4-FFF2-40B4-BE49-F238E27FC236}">
                <a16:creationId xmlns:a16="http://schemas.microsoft.com/office/drawing/2014/main" id="{BFF72250-8A9C-4149-9836-AEC2C2EE9700}"/>
              </a:ext>
            </a:extLst>
          </p:cNvPr>
          <p:cNvCxnSpPr>
            <a:stCxn id="352" idx="4"/>
            <a:endCxn id="351" idx="0"/>
          </p:cNvCxnSpPr>
          <p:nvPr/>
        </p:nvCxnSpPr>
        <p:spPr>
          <a:xfrm flipH="1">
            <a:off x="3390217" y="2924217"/>
            <a:ext cx="6604" cy="1631670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1" name="Rectangle 120">
            <a:extLst>
              <a:ext uri="{FF2B5EF4-FFF2-40B4-BE49-F238E27FC236}">
                <a16:creationId xmlns:a16="http://schemas.microsoft.com/office/drawing/2014/main" id="{8C0C300D-5A92-FB44-8036-3BD2690A4431}"/>
              </a:ext>
            </a:extLst>
          </p:cNvPr>
          <p:cNvSpPr/>
          <p:nvPr/>
        </p:nvSpPr>
        <p:spPr>
          <a:xfrm>
            <a:off x="5175168" y="4548138"/>
            <a:ext cx="156997" cy="217714"/>
          </a:xfrm>
          <a:prstGeom prst="rect">
            <a:avLst/>
          </a:prstGeom>
          <a:solidFill>
            <a:srgbClr val="926137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E2999D44-B041-154B-9363-7A37DC7AE45F}"/>
              </a:ext>
            </a:extLst>
          </p:cNvPr>
          <p:cNvSpPr/>
          <p:nvPr/>
        </p:nvSpPr>
        <p:spPr>
          <a:xfrm>
            <a:off x="5065938" y="2012552"/>
            <a:ext cx="381058" cy="333973"/>
          </a:xfrm>
          <a:prstGeom prst="ellips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FFB5DB3A-4307-C842-8F7A-82329F7BFADD}"/>
              </a:ext>
            </a:extLst>
          </p:cNvPr>
          <p:cNvCxnSpPr>
            <a:stCxn id="122" idx="4"/>
            <a:endCxn id="121" idx="0"/>
          </p:cNvCxnSpPr>
          <p:nvPr/>
        </p:nvCxnSpPr>
        <p:spPr>
          <a:xfrm flipH="1">
            <a:off x="5253667" y="2346525"/>
            <a:ext cx="2800" cy="2201613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37" name="Rectangle 136">
            <a:extLst>
              <a:ext uri="{FF2B5EF4-FFF2-40B4-BE49-F238E27FC236}">
                <a16:creationId xmlns:a16="http://schemas.microsoft.com/office/drawing/2014/main" id="{65B9DE5E-5C06-A54F-853F-E9FB0F63E092}"/>
              </a:ext>
            </a:extLst>
          </p:cNvPr>
          <p:cNvSpPr/>
          <p:nvPr/>
        </p:nvSpPr>
        <p:spPr>
          <a:xfrm>
            <a:off x="1635057" y="4532700"/>
            <a:ext cx="156997" cy="217714"/>
          </a:xfrm>
          <a:prstGeom prst="rect">
            <a:avLst/>
          </a:prstGeom>
          <a:solidFill>
            <a:srgbClr val="926137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41E26D51-9110-424C-AA58-7DED913E01C0}"/>
              </a:ext>
            </a:extLst>
          </p:cNvPr>
          <p:cNvSpPr/>
          <p:nvPr/>
        </p:nvSpPr>
        <p:spPr>
          <a:xfrm>
            <a:off x="1521988" y="2313967"/>
            <a:ext cx="381058" cy="333973"/>
          </a:xfrm>
          <a:prstGeom prst="ellips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CE5A2259-07DB-F34A-A713-49A91BFCAE15}"/>
              </a:ext>
            </a:extLst>
          </p:cNvPr>
          <p:cNvCxnSpPr>
            <a:stCxn id="138" idx="4"/>
            <a:endCxn id="137" idx="0"/>
          </p:cNvCxnSpPr>
          <p:nvPr/>
        </p:nvCxnSpPr>
        <p:spPr>
          <a:xfrm>
            <a:off x="1712517" y="2647940"/>
            <a:ext cx="1039" cy="1884760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6" name="Rounded Rectangular Callout 65">
            <a:extLst>
              <a:ext uri="{FF2B5EF4-FFF2-40B4-BE49-F238E27FC236}">
                <a16:creationId xmlns:a16="http://schemas.microsoft.com/office/drawing/2014/main" id="{3FAFCD4D-2979-0242-8FE0-C9DFFD500DC9}"/>
              </a:ext>
            </a:extLst>
          </p:cNvPr>
          <p:cNvSpPr/>
          <p:nvPr/>
        </p:nvSpPr>
        <p:spPr>
          <a:xfrm>
            <a:off x="2546182" y="4841044"/>
            <a:ext cx="1015624" cy="178772"/>
          </a:xfrm>
          <a:prstGeom prst="wedgeRoundRectCallout">
            <a:avLst>
              <a:gd name="adj1" fmla="val 34264"/>
              <a:gd name="adj2" fmla="val -84514"/>
              <a:gd name="adj3" fmla="val 16667"/>
            </a:avLst>
          </a:prstGeom>
          <a:solidFill>
            <a:schemeClr val="tx2"/>
          </a:solidFill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Time Stamp</a:t>
            </a:r>
          </a:p>
        </p:txBody>
      </p:sp>
      <p:sp>
        <p:nvSpPr>
          <p:cNvPr id="67" name="Rounded Rectangular Callout 66">
            <a:extLst>
              <a:ext uri="{FF2B5EF4-FFF2-40B4-BE49-F238E27FC236}">
                <a16:creationId xmlns:a16="http://schemas.microsoft.com/office/drawing/2014/main" id="{45D53FDD-F227-624F-9093-F45C3F3582AF}"/>
              </a:ext>
            </a:extLst>
          </p:cNvPr>
          <p:cNvSpPr/>
          <p:nvPr/>
        </p:nvSpPr>
        <p:spPr>
          <a:xfrm>
            <a:off x="3672737" y="4842020"/>
            <a:ext cx="919789" cy="178772"/>
          </a:xfrm>
          <a:prstGeom prst="wedgeRoundRectCallout">
            <a:avLst>
              <a:gd name="adj1" fmla="val 21048"/>
              <a:gd name="adj2" fmla="val -79821"/>
              <a:gd name="adj3" fmla="val 16667"/>
            </a:avLst>
          </a:prstGeom>
          <a:solidFill>
            <a:schemeClr val="tx2"/>
          </a:solidFill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Time Stamp</a:t>
            </a:r>
          </a:p>
        </p:txBody>
      </p:sp>
      <p:sp>
        <p:nvSpPr>
          <p:cNvPr id="69" name="Rounded Rectangular Callout 68">
            <a:extLst>
              <a:ext uri="{FF2B5EF4-FFF2-40B4-BE49-F238E27FC236}">
                <a16:creationId xmlns:a16="http://schemas.microsoft.com/office/drawing/2014/main" id="{5DDB1CD9-96C2-4E46-BA59-0D15F5C6DF5C}"/>
              </a:ext>
            </a:extLst>
          </p:cNvPr>
          <p:cNvSpPr/>
          <p:nvPr/>
        </p:nvSpPr>
        <p:spPr>
          <a:xfrm>
            <a:off x="1000216" y="4835074"/>
            <a:ext cx="1015624" cy="178772"/>
          </a:xfrm>
          <a:prstGeom prst="wedgeRoundRectCallout">
            <a:avLst>
              <a:gd name="adj1" fmla="val 21048"/>
              <a:gd name="adj2" fmla="val -79821"/>
              <a:gd name="adj3" fmla="val 16667"/>
            </a:avLst>
          </a:prstGeom>
          <a:solidFill>
            <a:schemeClr val="tx2"/>
          </a:solidFill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Time Stamp</a:t>
            </a:r>
          </a:p>
        </p:txBody>
      </p:sp>
      <p:sp>
        <p:nvSpPr>
          <p:cNvPr id="70" name="Rounded Rectangular Callout 69">
            <a:extLst>
              <a:ext uri="{FF2B5EF4-FFF2-40B4-BE49-F238E27FC236}">
                <a16:creationId xmlns:a16="http://schemas.microsoft.com/office/drawing/2014/main" id="{8FE224AD-9209-0E45-B616-DD0DA4C0A356}"/>
              </a:ext>
            </a:extLst>
          </p:cNvPr>
          <p:cNvSpPr/>
          <p:nvPr/>
        </p:nvSpPr>
        <p:spPr>
          <a:xfrm>
            <a:off x="5029409" y="4842020"/>
            <a:ext cx="1015624" cy="178772"/>
          </a:xfrm>
          <a:prstGeom prst="wedgeRoundRectCallout">
            <a:avLst>
              <a:gd name="adj1" fmla="val -30164"/>
              <a:gd name="adj2" fmla="val -75129"/>
              <a:gd name="adj3" fmla="val 16667"/>
            </a:avLst>
          </a:prstGeom>
          <a:solidFill>
            <a:schemeClr val="tx2"/>
          </a:solidFill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Time Stamp</a:t>
            </a:r>
          </a:p>
        </p:txBody>
      </p:sp>
    </p:spTree>
    <p:extLst>
      <p:ext uri="{BB962C8B-B14F-4D97-AF65-F5344CB8AC3E}">
        <p14:creationId xmlns:p14="http://schemas.microsoft.com/office/powerpoint/2010/main" val="1019418131"/>
      </p:ext>
    </p:extLst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Blockchain, Distributed Ledger Technologies"/>
          <p:cNvSpPr txBox="1">
            <a:spLocks noGrp="1"/>
          </p:cNvSpPr>
          <p:nvPr>
            <p:ph type="title"/>
          </p:nvPr>
        </p:nvSpPr>
        <p:spPr>
          <a:xfrm>
            <a:off x="731519" y="233559"/>
            <a:ext cx="7680960" cy="946201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dirty="0"/>
              <a:t>Blockchain, Distributed Ledger Technologies</a:t>
            </a:r>
            <a:r>
              <a:rPr lang="en-US" dirty="0"/>
              <a:t>: </a:t>
            </a:r>
            <a:br>
              <a:rPr lang="en-US" dirty="0"/>
            </a:br>
            <a:r>
              <a:rPr lang="en-US" dirty="0">
                <a:solidFill>
                  <a:srgbClr val="FF0000"/>
                </a:solidFill>
              </a:rPr>
              <a:t>uses Time-</a:t>
            </a:r>
            <a:r>
              <a:rPr lang="en-US" dirty="0" err="1">
                <a:solidFill>
                  <a:srgbClr val="FF0000"/>
                </a:solidFill>
              </a:rPr>
              <a:t>stsamp</a:t>
            </a:r>
            <a:r>
              <a:rPr lang="en-US" dirty="0">
                <a:solidFill>
                  <a:srgbClr val="FF0000"/>
                </a:solidFill>
              </a:rPr>
              <a:t> to create Trust-worthy Data</a:t>
            </a:r>
            <a:endParaRPr dirty="0">
              <a:solidFill>
                <a:srgbClr val="FF0000"/>
              </a:solidFill>
            </a:endParaRPr>
          </a:p>
        </p:txBody>
      </p:sp>
      <p:pic>
        <p:nvPicPr>
          <p:cNvPr id="5" name="Picture 4">
            <a:hlinkClick r:id="rId3"/>
            <a:extLst>
              <a:ext uri="{FF2B5EF4-FFF2-40B4-BE49-F238E27FC236}">
                <a16:creationId xmlns:a16="http://schemas.microsoft.com/office/drawing/2014/main" id="{CDF6612F-8CDA-9B48-98BE-3E457EFA814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05984" y="1179760"/>
            <a:ext cx="6332031" cy="363832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891B845-A625-DD4F-BC86-900C936D4B5B}"/>
              </a:ext>
            </a:extLst>
          </p:cNvPr>
          <p:cNvSpPr txBox="1"/>
          <p:nvPr/>
        </p:nvSpPr>
        <p:spPr>
          <a:xfrm>
            <a:off x="2651760" y="4818083"/>
            <a:ext cx="4249561" cy="2154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https://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www.investopedia.com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/terms/b/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blockchain.asp</a:t>
            </a:r>
            <a:endParaRPr kumimoji="0" lang="en-TW" sz="1400" b="0" i="0" u="none" strike="noStrike" kern="0" cap="none" spc="0" normalizeH="0" baseline="0" noProof="0" dirty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1FE2C6-CA63-B743-B632-5833FB65D598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lang="en" smtClean="0"/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47</a:t>
            </a:fld>
            <a:endParaRPr kumimoji="0" lang="en" sz="1000" b="0" i="0" u="none" strike="noStrike" kern="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71890241"/>
      </p:ext>
    </p:extLst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Zero-cost Transactions"/>
          <p:cNvSpPr txBox="1">
            <a:spLocks noGrp="1"/>
          </p:cNvSpPr>
          <p:nvPr>
            <p:ph type="title"/>
          </p:nvPr>
        </p:nvSpPr>
        <p:spPr>
          <a:xfrm>
            <a:off x="795528" y="162683"/>
            <a:ext cx="7552944" cy="946201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 Model of Collective Cognitive Processes </a:t>
            </a:r>
            <a:endParaRPr dirty="0">
              <a:solidFill>
                <a:schemeClr val="tx1"/>
              </a:solidFill>
            </a:endParaRP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0E1162FD-A45D-624A-9064-7D45DA264C8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56728209"/>
              </p:ext>
            </p:extLst>
          </p:nvPr>
        </p:nvGraphicFramePr>
        <p:xfrm>
          <a:off x="1524000" y="1108884"/>
          <a:ext cx="6096000" cy="38745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4947CEC9-FF7B-C74B-B560-26CB43B01F81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56998" y="1157880"/>
            <a:ext cx="480695" cy="479517"/>
          </a:xfrm>
          <a:prstGeom prst="rect">
            <a:avLst/>
          </a:prstGeom>
        </p:spPr>
      </p:pic>
      <p:pic>
        <p:nvPicPr>
          <p:cNvPr id="8" name="Picture 7">
            <a:hlinkClick r:id="rId8"/>
            <a:extLst>
              <a:ext uri="{FF2B5EF4-FFF2-40B4-BE49-F238E27FC236}">
                <a16:creationId xmlns:a16="http://schemas.microsoft.com/office/drawing/2014/main" id="{0CF64831-302A-524D-864A-7422CEB7D67A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3457" y="1072147"/>
            <a:ext cx="1345147" cy="211916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1DA2054-BB18-3342-A398-F50E661F209D}"/>
              </a:ext>
            </a:extLst>
          </p:cNvPr>
          <p:cNvSpPr txBox="1"/>
          <p:nvPr/>
        </p:nvSpPr>
        <p:spPr>
          <a:xfrm>
            <a:off x="234558" y="2339882"/>
            <a:ext cx="2016837" cy="64633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Three Asynchronous 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TW" dirty="0">
                <a:solidFill>
                  <a:schemeClr val="tx1"/>
                </a:solidFill>
              </a:rPr>
              <a:t>Clocks in their respective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C</a:t>
            </a:r>
            <a:r>
              <a:rPr kumimoji="0" lang="en-TW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ommunities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72CF8FE2-0032-A848-AFC6-CC668E415E4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44653702"/>
              </p:ext>
            </p:extLst>
          </p:nvPr>
        </p:nvGraphicFramePr>
        <p:xfrm>
          <a:off x="521677" y="3396364"/>
          <a:ext cx="2454354" cy="17471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78B53B07-D7A3-7E4A-8F73-089BBEECB8EF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3305" y="1085866"/>
            <a:ext cx="801771" cy="86918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E110C4F-3C27-A94F-BEBB-2A9A9C5E2374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2750" y="965368"/>
            <a:ext cx="750003" cy="1200543"/>
          </a:xfrm>
          <a:prstGeom prst="rect">
            <a:avLst/>
          </a:prstGeom>
        </p:spPr>
      </p:pic>
      <p:sp>
        <p:nvSpPr>
          <p:cNvPr id="12" name="Curved Right Arrow 11">
            <a:extLst>
              <a:ext uri="{FF2B5EF4-FFF2-40B4-BE49-F238E27FC236}">
                <a16:creationId xmlns:a16="http://schemas.microsoft.com/office/drawing/2014/main" id="{0EFE693D-AEC4-2F4A-948E-2E0452354BE4}"/>
              </a:ext>
            </a:extLst>
          </p:cNvPr>
          <p:cNvSpPr/>
          <p:nvPr/>
        </p:nvSpPr>
        <p:spPr>
          <a:xfrm rot="19407760">
            <a:off x="455421" y="3918708"/>
            <a:ext cx="307789" cy="801280"/>
          </a:xfrm>
          <a:prstGeom prst="curvedRightArrow">
            <a:avLst>
              <a:gd name="adj1" fmla="val 25000"/>
              <a:gd name="adj2" fmla="val 50000"/>
              <a:gd name="adj3" fmla="val 43184"/>
            </a:avLst>
          </a:prstGeom>
          <a:solidFill>
            <a:srgbClr val="0070C0"/>
          </a:solidFill>
          <a:ln w="25400" cap="flat">
            <a:solidFill>
              <a:srgbClr val="0070C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TW" sz="1400" b="0" i="0" u="none" strike="noStrike" cap="none" spc="0" normalizeH="0" baseline="0">
              <a:ln>
                <a:noFill/>
              </a:ln>
              <a:solidFill>
                <a:srgbClr val="AAFFEE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B18E26C-8B41-0A40-B15B-E0A200BE9F1D}"/>
              </a:ext>
            </a:extLst>
          </p:cNvPr>
          <p:cNvSpPr txBox="1"/>
          <p:nvPr/>
        </p:nvSpPr>
        <p:spPr>
          <a:xfrm>
            <a:off x="-73230" y="3647976"/>
            <a:ext cx="1169061" cy="18466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TW" sz="600" dirty="0"/>
              <a:t>Emerging cases or 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TW" sz="600" dirty="0"/>
              <a:t>s</a:t>
            </a:r>
            <a:r>
              <a:rPr kumimoji="0" lang="en-TW" sz="600" b="0" i="0" u="none" strike="noStrike" cap="none" spc="0" normalizeH="0" baseline="0" dirty="0">
                <a:ln>
                  <a:noFill/>
                </a:ln>
                <a:solidFill>
                  <a:srgbClr val="AAFFEE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ystematic attacks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226FFE2F-1DB3-2549-91AF-8D28B460D71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29998261"/>
              </p:ext>
            </p:extLst>
          </p:nvPr>
        </p:nvGraphicFramePr>
        <p:xfrm>
          <a:off x="6640448" y="3826598"/>
          <a:ext cx="1264597" cy="12855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7" r:lo="rId18" r:qs="rId19" r:cs="rId20"/>
          </a:graphicData>
        </a:graphic>
      </p:graphicFrame>
      <p:pic>
        <p:nvPicPr>
          <p:cNvPr id="14" name="Picture 13">
            <a:hlinkClick r:id="rId22"/>
            <a:extLst>
              <a:ext uri="{FF2B5EF4-FFF2-40B4-BE49-F238E27FC236}">
                <a16:creationId xmlns:a16="http://schemas.microsoft.com/office/drawing/2014/main" id="{3601CFF8-71FF-8C40-A876-4567AC2611F5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511455" y="1084763"/>
            <a:ext cx="1381150" cy="2119169"/>
          </a:xfrm>
          <a:prstGeom prst="rect">
            <a:avLst/>
          </a:prstGeom>
        </p:spPr>
      </p:pic>
      <p:pic>
        <p:nvPicPr>
          <p:cNvPr id="1026" name="Picture 2">
            <a:hlinkClick r:id="rId24"/>
            <a:extLst>
              <a:ext uri="{FF2B5EF4-FFF2-40B4-BE49-F238E27FC236}">
                <a16:creationId xmlns:a16="http://schemas.microsoft.com/office/drawing/2014/main" id="{CA2BFFA9-D9C7-0C45-B8C4-DF666EF03E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49203" y="2716038"/>
            <a:ext cx="1402222" cy="931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D525048-3F2D-D649-9DA3-A76A25DAE5C4}"/>
              </a:ext>
            </a:extLst>
          </p:cNvPr>
          <p:cNvPicPr>
            <a:picLocks noChangeAspect="1"/>
          </p:cNvPicPr>
          <p:nvPr/>
        </p:nvPicPr>
        <p:blipFill rotWithShape="1">
          <a:blip r:embed="rId26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74758" y="1192707"/>
            <a:ext cx="457254" cy="474191"/>
          </a:xfrm>
          <a:prstGeom prst="rect">
            <a:avLst/>
          </a:prstGeom>
        </p:spPr>
      </p:pic>
      <p:graphicFrame>
        <p:nvGraphicFramePr>
          <p:cNvPr id="15" name="Diagram 14">
            <a:extLst>
              <a:ext uri="{FF2B5EF4-FFF2-40B4-BE49-F238E27FC236}">
                <a16:creationId xmlns:a16="http://schemas.microsoft.com/office/drawing/2014/main" id="{B24D7394-1CE8-9B4D-9317-FD7DA5A2CF8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68303750"/>
              </p:ext>
            </p:extLst>
          </p:nvPr>
        </p:nvGraphicFramePr>
        <p:xfrm>
          <a:off x="4145415" y="1113514"/>
          <a:ext cx="813525" cy="6120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7" r:lo="rId28" r:qs="rId29" r:cs="rId30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471B07D0-00BD-5141-8F78-0E22DEB2D178}"/>
              </a:ext>
            </a:extLst>
          </p:cNvPr>
          <p:cNvSpPr txBox="1"/>
          <p:nvPr/>
        </p:nvSpPr>
        <p:spPr>
          <a:xfrm>
            <a:off x="5335896" y="4758527"/>
            <a:ext cx="161775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100" dirty="0"/>
              <a:t>(Accountants/Lawyers)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B10FF83-3ADF-B84B-95C5-29DFF8E41829}"/>
              </a:ext>
            </a:extLst>
          </p:cNvPr>
          <p:cNvSpPr txBox="1"/>
          <p:nvPr/>
        </p:nvSpPr>
        <p:spPr>
          <a:xfrm>
            <a:off x="1971021" y="4766156"/>
            <a:ext cx="26516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100" dirty="0"/>
              <a:t>(Content Producers/Product Designers)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CE63FB7-1C64-8D44-8037-7E8B11B3390C}"/>
              </a:ext>
            </a:extLst>
          </p:cNvPr>
          <p:cNvSpPr txBox="1"/>
          <p:nvPr/>
        </p:nvSpPr>
        <p:spPr>
          <a:xfrm>
            <a:off x="3676777" y="1609503"/>
            <a:ext cx="17508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100" dirty="0"/>
              <a:t>(Consumers/Distributors)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CD0BCC1-289C-8446-8F5F-1AF641250E63}"/>
              </a:ext>
            </a:extLst>
          </p:cNvPr>
          <p:cNvSpPr txBox="1"/>
          <p:nvPr/>
        </p:nvSpPr>
        <p:spPr>
          <a:xfrm>
            <a:off x="2359933" y="3765844"/>
            <a:ext cx="178125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1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(Artists/Creative Projects)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C29F726-E637-774B-9E89-197BFEF8A2F1}"/>
              </a:ext>
            </a:extLst>
          </p:cNvPr>
          <p:cNvSpPr txBox="1"/>
          <p:nvPr/>
        </p:nvSpPr>
        <p:spPr>
          <a:xfrm>
            <a:off x="5347918" y="3765844"/>
            <a:ext cx="18678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1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(Administrators/Witnesses)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95BA788-9430-0F49-BBA8-30374489686F}"/>
              </a:ext>
            </a:extLst>
          </p:cNvPr>
          <p:cNvSpPr txBox="1"/>
          <p:nvPr/>
        </p:nvSpPr>
        <p:spPr>
          <a:xfrm>
            <a:off x="3922875" y="933713"/>
            <a:ext cx="138852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1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(students/teachers)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E6565D-978A-764C-B788-F82A2B1B991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48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7167220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Smart Contract on Istio Platform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>
                <a:solidFill>
                  <a:srgbClr val="FF0000"/>
                </a:solidFill>
              </a:rPr>
              <a:t>Smart</a:t>
            </a:r>
            <a:r>
              <a:rPr dirty="0"/>
              <a:t> Contract </a:t>
            </a:r>
            <a:r>
              <a:rPr lang="en-US" dirty="0"/>
              <a:t>with Observable Historical Data</a:t>
            </a:r>
            <a:endParaRPr dirty="0"/>
          </a:p>
        </p:txBody>
      </p:sp>
      <p:pic>
        <p:nvPicPr>
          <p:cNvPr id="2" name="Picture 1">
            <a:hlinkClick r:id="rId2"/>
            <a:extLst>
              <a:ext uri="{FF2B5EF4-FFF2-40B4-BE49-F238E27FC236}">
                <a16:creationId xmlns:a16="http://schemas.microsoft.com/office/drawing/2014/main" id="{70EF5A39-569D-8943-A5DF-F355BB20DD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6504" y="1444626"/>
            <a:ext cx="5650992" cy="317335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3B910C4-CED5-094D-B7B9-8D9568290FC0}"/>
              </a:ext>
            </a:extLst>
          </p:cNvPr>
          <p:cNvSpPr txBox="1"/>
          <p:nvPr/>
        </p:nvSpPr>
        <p:spPr>
          <a:xfrm>
            <a:off x="2375886" y="4790651"/>
            <a:ext cx="4392228" cy="2154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r>
              <a:rPr lang="en-US" dirty="0"/>
              <a:t>ISDA: International Swaps and Derivatives Association </a:t>
            </a:r>
            <a:endParaRPr kumimoji="0" lang="en-TW" sz="1400" b="0" i="0" u="none" strike="noStrike" cap="none" spc="0" normalizeH="0" baseline="0" dirty="0">
              <a:ln>
                <a:noFill/>
              </a:ln>
              <a:solidFill>
                <a:srgbClr val="AAFFEE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6BBE29-BEB0-EB43-AC4F-D2D508D63BB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49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0725825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330ABB0-34DE-D647-8EA5-E804C6279E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8686" y="1106849"/>
            <a:ext cx="3546628" cy="354662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390454" y="330003"/>
            <a:ext cx="63630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/>
                <a:ea typeface="+mn-ea"/>
                <a:cs typeface="Arial"/>
                <a:sym typeface="Arial"/>
              </a:rPr>
              <a:t>The Master Algorithm with Five Elements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20A2E2EC-088C-A548-84E2-B85EC8A64F2E}"/>
              </a:ext>
            </a:extLst>
          </p:cNvPr>
          <p:cNvSpPr txBox="1">
            <a:spLocks/>
          </p:cNvSpPr>
          <p:nvPr/>
        </p:nvSpPr>
        <p:spPr>
          <a:xfrm>
            <a:off x="8660130" y="4800404"/>
            <a:ext cx="483870" cy="274637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78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tabLst/>
              <a:defRPr/>
            </a:pPr>
            <a:fld id="{34F1E86F-CBF7-4DF7-824A-AB405C555AAE}" type="slidenum">
              <a:rPr kumimoji="0" lang="zh-CN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  <a:sym typeface="Arial"/>
              </a:rPr>
              <a:pPr marL="0" marR="0" lvl="0" indent="0" algn="ctr" defTabSz="68578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/>
                <a:buNone/>
                <a:tabLst/>
                <a:defRPr/>
              </a:pPr>
              <a:t>5</a:t>
            </a:fld>
            <a:endParaRPr kumimoji="0" lang="zh-CN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  <a:sym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7675C1-4B63-0343-B6A1-1062C8FD51DA}"/>
              </a:ext>
            </a:extLst>
          </p:cNvPr>
          <p:cNvSpPr txBox="1"/>
          <p:nvPr/>
        </p:nvSpPr>
        <p:spPr>
          <a:xfrm>
            <a:off x="2634610" y="4767264"/>
            <a:ext cx="38747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/>
              <a:t>Image Source: P. 240 of T</a:t>
            </a:r>
            <a:r>
              <a:rPr lang="en-US" dirty="0"/>
              <a:t>h</a:t>
            </a:r>
            <a:r>
              <a:rPr lang="en-TW" dirty="0"/>
              <a:t>e Master Algorithm</a:t>
            </a:r>
          </a:p>
        </p:txBody>
      </p:sp>
    </p:spTree>
    <p:extLst>
      <p:ext uri="{BB962C8B-B14F-4D97-AF65-F5344CB8AC3E}">
        <p14:creationId xmlns:p14="http://schemas.microsoft.com/office/powerpoint/2010/main" val="189112551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hlinkClick r:id="rId2"/>
            <a:extLst>
              <a:ext uri="{FF2B5EF4-FFF2-40B4-BE49-F238E27FC236}">
                <a16:creationId xmlns:a16="http://schemas.microsoft.com/office/drawing/2014/main" id="{B743214C-02AD-4847-9470-7A7F15F6B6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685" y="966121"/>
            <a:ext cx="2582256" cy="3824531"/>
          </a:xfrm>
          <a:prstGeom prst="rect">
            <a:avLst/>
          </a:prstGeom>
        </p:spPr>
      </p:pic>
      <p:pic>
        <p:nvPicPr>
          <p:cNvPr id="2050" name="Picture 2">
            <a:hlinkClick r:id="rId4"/>
            <a:extLst>
              <a:ext uri="{FF2B5EF4-FFF2-40B4-BE49-F238E27FC236}">
                <a16:creationId xmlns:a16="http://schemas.microsoft.com/office/drawing/2014/main" id="{8573E9AF-66B3-674A-9030-00DB2C86BA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803135" y="0"/>
            <a:ext cx="1804095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hlinkClick r:id="rId6"/>
            <a:extLst>
              <a:ext uri="{FF2B5EF4-FFF2-40B4-BE49-F238E27FC236}">
                <a16:creationId xmlns:a16="http://schemas.microsoft.com/office/drawing/2014/main" id="{CA0D8775-54D2-EA4C-A1C5-55B3B1CCC1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53114" y="966121"/>
            <a:ext cx="3037771" cy="3824531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1DD5220-63A2-C74E-8105-6F72B08F557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50</a:t>
            </a:fld>
            <a:endParaRPr lang="en" dirty="0"/>
          </a:p>
        </p:txBody>
      </p:sp>
      <p:sp>
        <p:nvSpPr>
          <p:cNvPr id="828" name="Legal Algorithms"/>
          <p:cNvSpPr txBox="1">
            <a:spLocks noGrp="1"/>
          </p:cNvSpPr>
          <p:nvPr>
            <p:ph type="title"/>
          </p:nvPr>
        </p:nvSpPr>
        <p:spPr>
          <a:xfrm>
            <a:off x="1239864" y="133110"/>
            <a:ext cx="5939285" cy="946201"/>
          </a:xfrm>
          <a:prstGeom prst="rect">
            <a:avLst/>
          </a:prstGeom>
        </p:spPr>
        <p:txBody>
          <a:bodyPr/>
          <a:lstStyle/>
          <a:p>
            <a:pPr algn="ctr"/>
            <a:r>
              <a:rPr sz="2400" dirty="0"/>
              <a:t>Legal Algorithms</a:t>
            </a:r>
            <a:r>
              <a:rPr lang="en-US" sz="2400" dirty="0"/>
              <a:t> in Pentland’s new book </a:t>
            </a:r>
            <a:br>
              <a:rPr lang="en-US" sz="2400" dirty="0"/>
            </a:br>
            <a:r>
              <a:rPr lang="en-US" sz="2400" dirty="0">
                <a:solidFill>
                  <a:srgbClr val="FF0000"/>
                </a:solidFill>
              </a:rPr>
              <a:t>a New Economy is coming …</a:t>
            </a:r>
            <a:endParaRPr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3852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3A822DA0-94CD-C240-A784-732D0985087B}"/>
              </a:ext>
            </a:extLst>
          </p:cNvPr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DF6FDE-625D-5145-A7E0-B774344BE59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3999" y="1080309"/>
            <a:ext cx="1224230" cy="939077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D0AF19A2-79BA-3344-8F18-6E7A58D5BD3B}"/>
              </a:ext>
            </a:extLst>
          </p:cNvPr>
          <p:cNvSpPr/>
          <p:nvPr/>
        </p:nvSpPr>
        <p:spPr>
          <a:xfrm>
            <a:off x="4776325" y="2150061"/>
            <a:ext cx="2752928" cy="17859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dirty="0">
                <a:solidFill>
                  <a:schemeClr val="tx1"/>
                </a:solidFill>
              </a:rPr>
              <a:t>Library of Executable Algorithms</a:t>
            </a:r>
          </a:p>
          <a:p>
            <a:pPr algn="ctr"/>
            <a:r>
              <a:rPr lang="en-TW" dirty="0">
                <a:solidFill>
                  <a:schemeClr val="tx1"/>
                </a:solidFill>
              </a:rPr>
              <a:t>(Control Plane)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E8F9F1E-B5F0-2941-B84C-4A57861D7C2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28537" y="3168953"/>
            <a:ext cx="1471926" cy="1013387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B76030C9-FA0C-7F4C-B266-D3E4D9E44A8F}"/>
              </a:ext>
            </a:extLst>
          </p:cNvPr>
          <p:cNvGrpSpPr/>
          <p:nvPr/>
        </p:nvGrpSpPr>
        <p:grpSpPr>
          <a:xfrm>
            <a:off x="1522614" y="2153413"/>
            <a:ext cx="2905169" cy="2082171"/>
            <a:chOff x="2674000" y="3011471"/>
            <a:chExt cx="2752928" cy="3104541"/>
          </a:xfrm>
          <a:solidFill>
            <a:schemeClr val="bg1"/>
          </a:solidFill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D885B852-71FF-8343-99DE-A07655293C79}"/>
                </a:ext>
              </a:extLst>
            </p:cNvPr>
            <p:cNvSpPr/>
            <p:nvPr/>
          </p:nvSpPr>
          <p:spPr>
            <a:xfrm>
              <a:off x="2674000" y="3011471"/>
              <a:ext cx="2752928" cy="2665379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dirty="0">
                  <a:solidFill>
                    <a:schemeClr val="tx1"/>
                  </a:solidFill>
                </a:rPr>
                <a:t>Library of </a:t>
              </a:r>
            </a:p>
            <a:p>
              <a:pPr algn="ctr"/>
              <a:r>
                <a:rPr lang="en-TW" dirty="0">
                  <a:solidFill>
                    <a:schemeClr val="tx1"/>
                  </a:solidFill>
                </a:rPr>
                <a:t>Linked Knowledge</a:t>
              </a:r>
            </a:p>
            <a:p>
              <a:pPr algn="ctr"/>
              <a:r>
                <a:rPr lang="en-TW" dirty="0">
                  <a:solidFill>
                    <a:schemeClr val="tx1"/>
                  </a:solidFill>
                </a:rPr>
                <a:t>(Data Plane)</a:t>
              </a: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B7C1763-61EB-E54D-B0C4-1AB149D1790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87354" y="4635555"/>
              <a:ext cx="920372" cy="148045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B0AF4E66-EF66-9949-8692-830E27287BC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36828" y="2512591"/>
            <a:ext cx="1671836" cy="1000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5EA135B-9E81-294D-A586-53B5F4A9C39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16729" y="4489901"/>
            <a:ext cx="862711" cy="66176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5A3DBDF-C28F-894C-8F60-005307CC943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35238" y="4460124"/>
            <a:ext cx="862711" cy="66176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B603E43-BCCC-B149-8437-196A0F33042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14041" y="4466928"/>
            <a:ext cx="862711" cy="661764"/>
          </a:xfrm>
          <a:prstGeom prst="rect">
            <a:avLst/>
          </a:prstGeom>
        </p:spPr>
      </p:pic>
      <p:sp>
        <p:nvSpPr>
          <p:cNvPr id="15" name="Down Arrow 14">
            <a:extLst>
              <a:ext uri="{FF2B5EF4-FFF2-40B4-BE49-F238E27FC236}">
                <a16:creationId xmlns:a16="http://schemas.microsoft.com/office/drawing/2014/main" id="{9027B264-380E-4B4C-9F6B-8DB07C42DA5C}"/>
              </a:ext>
            </a:extLst>
          </p:cNvPr>
          <p:cNvSpPr/>
          <p:nvPr/>
        </p:nvSpPr>
        <p:spPr>
          <a:xfrm>
            <a:off x="4348350" y="1919060"/>
            <a:ext cx="378912" cy="53670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16" name="Up Arrow 15">
            <a:extLst>
              <a:ext uri="{FF2B5EF4-FFF2-40B4-BE49-F238E27FC236}">
                <a16:creationId xmlns:a16="http://schemas.microsoft.com/office/drawing/2014/main" id="{AA7E8A22-BB21-474C-AA88-F49BE52ABE0E}"/>
              </a:ext>
            </a:extLst>
          </p:cNvPr>
          <p:cNvSpPr/>
          <p:nvPr/>
        </p:nvSpPr>
        <p:spPr>
          <a:xfrm rot="12902889">
            <a:off x="3485796" y="3233567"/>
            <a:ext cx="216384" cy="1247618"/>
          </a:xfrm>
          <a:prstGeom prst="upArrow">
            <a:avLst>
              <a:gd name="adj1" fmla="val 51612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17" name="Up Arrow 16">
            <a:extLst>
              <a:ext uri="{FF2B5EF4-FFF2-40B4-BE49-F238E27FC236}">
                <a16:creationId xmlns:a16="http://schemas.microsoft.com/office/drawing/2014/main" id="{CFE74261-45AB-0B4F-95CA-0C0E2D41372B}"/>
              </a:ext>
            </a:extLst>
          </p:cNvPr>
          <p:cNvSpPr/>
          <p:nvPr/>
        </p:nvSpPr>
        <p:spPr>
          <a:xfrm rot="10800000">
            <a:off x="4452127" y="3573764"/>
            <a:ext cx="226511" cy="864693"/>
          </a:xfrm>
          <a:prstGeom prst="upArrow">
            <a:avLst>
              <a:gd name="adj1" fmla="val 51612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18" name="Up Arrow 17">
            <a:extLst>
              <a:ext uri="{FF2B5EF4-FFF2-40B4-BE49-F238E27FC236}">
                <a16:creationId xmlns:a16="http://schemas.microsoft.com/office/drawing/2014/main" id="{1ED562DA-C0BC-C642-A842-B617A73B42E4}"/>
              </a:ext>
            </a:extLst>
          </p:cNvPr>
          <p:cNvSpPr/>
          <p:nvPr/>
        </p:nvSpPr>
        <p:spPr>
          <a:xfrm rot="8076787">
            <a:off x="5585402" y="3183759"/>
            <a:ext cx="249631" cy="1201301"/>
          </a:xfrm>
          <a:prstGeom prst="upArrow">
            <a:avLst>
              <a:gd name="adj1" fmla="val 51612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3" name="Line Callout 2 2">
            <a:extLst>
              <a:ext uri="{FF2B5EF4-FFF2-40B4-BE49-F238E27FC236}">
                <a16:creationId xmlns:a16="http://schemas.microsoft.com/office/drawing/2014/main" id="{70B7FD84-5A0B-5C4D-95E2-1C0B7CC400B2}"/>
              </a:ext>
            </a:extLst>
          </p:cNvPr>
          <p:cNvSpPr/>
          <p:nvPr/>
        </p:nvSpPr>
        <p:spPr>
          <a:xfrm>
            <a:off x="6347460" y="1080309"/>
            <a:ext cx="1242753" cy="838751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77912"/>
              <a:gd name="adj6" fmla="val -13128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dirty="0"/>
              <a:t>Decision for Data Asset Transaction</a:t>
            </a:r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AED1FD24-C516-D84A-9431-568A53C91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623" y="261007"/>
            <a:ext cx="8520600" cy="572700"/>
          </a:xfrm>
        </p:spPr>
        <p:txBody>
          <a:bodyPr/>
          <a:lstStyle/>
          <a:p>
            <a:pPr algn="ctr"/>
            <a:r>
              <a:rPr lang="en-TW" dirty="0">
                <a:solidFill>
                  <a:schemeClr val="bg1"/>
                </a:solidFill>
              </a:rPr>
              <a:t>A Proposed “AI” Orchestration Architecture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FF453D88-D284-E04C-BBDF-947A5B0623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91561" y="340711"/>
            <a:ext cx="3474982" cy="396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27746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would your gain by taking this Course?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939859C-7DCE-C14F-A54A-5EBC90E6972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52</a:t>
            </a:fld>
            <a:endParaRPr lang="en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If you had been following this course…</a:t>
            </a:r>
            <a:endParaRPr dirty="0"/>
          </a:p>
        </p:txBody>
      </p:sp>
      <p:sp>
        <p:nvSpPr>
          <p:cNvPr id="67" name="Google Shape;67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Aft>
                <a:spcPts val="1600"/>
              </a:spcAft>
              <a:buNone/>
            </a:pPr>
            <a:r>
              <a:rPr lang="en-US" dirty="0"/>
              <a:t>Elevate Students’ Knowledge Orchestration Strategies up to the level of </a:t>
            </a:r>
            <a:r>
              <a:rPr lang="en-US" dirty="0">
                <a:solidFill>
                  <a:srgbClr val="FF0000"/>
                </a:solidFill>
              </a:rPr>
              <a:t>necessity</a:t>
            </a:r>
            <a:r>
              <a:rPr lang="en-US" dirty="0"/>
              <a:t> presented by contemporary industrial complex</a:t>
            </a:r>
          </a:p>
          <a:p>
            <a:pPr marL="0" indent="0">
              <a:spcAft>
                <a:spcPts val="1600"/>
              </a:spcAft>
              <a:buNone/>
            </a:pPr>
            <a:r>
              <a:rPr lang="en-US" dirty="0"/>
              <a:t>	</a:t>
            </a:r>
            <a:r>
              <a:rPr lang="en" dirty="0"/>
              <a:t>A foundational learning strategy that will continue to work as technologies progresses and complexity/entropy increases</a:t>
            </a:r>
          </a:p>
          <a:p>
            <a:pPr marL="0" indent="0">
              <a:spcAft>
                <a:spcPts val="1600"/>
              </a:spcAft>
              <a:buNone/>
            </a:pPr>
            <a:r>
              <a:rPr lang="en" dirty="0"/>
              <a:t>	Knowing the essence of data management under a dynamic context</a:t>
            </a:r>
          </a:p>
          <a:p>
            <a:pPr marL="0" indent="0">
              <a:spcAft>
                <a:spcPts val="1600"/>
              </a:spcAft>
              <a:buNone/>
            </a:pPr>
            <a:r>
              <a:rPr lang="en" dirty="0"/>
              <a:t>	Knowing how namespace management strategies and tools can be used to manage any projects (version control)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F570F3-3699-EC44-A978-68FB3786B2A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53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6881494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>
            <a:spLocks noGrp="1"/>
          </p:cNvSpPr>
          <p:nvPr>
            <p:ph type="title"/>
          </p:nvPr>
        </p:nvSpPr>
        <p:spPr>
          <a:xfrm>
            <a:off x="2549400" y="84960"/>
            <a:ext cx="4045200" cy="57396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</a:t>
            </a:r>
            <a:endParaRPr dirty="0"/>
          </a:p>
        </p:txBody>
      </p:sp>
      <p:sp>
        <p:nvSpPr>
          <p:cNvPr id="73" name="Google Shape;73;p16"/>
          <p:cNvSpPr txBox="1">
            <a:spLocks noGrp="1"/>
          </p:cNvSpPr>
          <p:nvPr>
            <p:ph type="body" idx="2"/>
          </p:nvPr>
        </p:nvSpPr>
        <p:spPr>
          <a:xfrm>
            <a:off x="498190" y="718909"/>
            <a:ext cx="8278310" cy="427154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200" dirty="0"/>
              <a:t>Artificial Intelligence (AI) is shaping a foundation of collective consciousness</a:t>
            </a:r>
            <a:endParaRPr sz="1200" dirty="0"/>
          </a:p>
          <a:p>
            <a:pPr lvl="1" indent="-342900">
              <a:buSzPts val="1800"/>
              <a:buChar char="●"/>
            </a:pPr>
            <a:r>
              <a:rPr lang="en" sz="1050" dirty="0"/>
              <a:t>Modern AI(both </a:t>
            </a:r>
            <a:r>
              <a:rPr lang="en" sz="1050" b="1" dirty="0"/>
              <a:t>A</a:t>
            </a:r>
            <a:r>
              <a:rPr lang="en" sz="1050" dirty="0"/>
              <a:t>rtificial </a:t>
            </a:r>
            <a:r>
              <a:rPr lang="en" sz="1050" b="1" dirty="0"/>
              <a:t>I</a:t>
            </a:r>
            <a:r>
              <a:rPr lang="en" sz="1050" dirty="0"/>
              <a:t>ntelligence and </a:t>
            </a:r>
            <a:r>
              <a:rPr lang="en" sz="1050" b="1" dirty="0"/>
              <a:t>A</a:t>
            </a:r>
            <a:r>
              <a:rPr lang="en" sz="1050" dirty="0"/>
              <a:t>bstract </a:t>
            </a:r>
            <a:r>
              <a:rPr lang="en" sz="1050" b="1" dirty="0"/>
              <a:t>I</a:t>
            </a:r>
            <a:r>
              <a:rPr lang="en" sz="1050" dirty="0"/>
              <a:t>nterpretation) prescribed a “Master Algorithm” to </a:t>
            </a:r>
            <a:r>
              <a:rPr lang="en" sz="1050" b="1" i="1" dirty="0"/>
              <a:t>computationally manipulate and verify</a:t>
            </a:r>
            <a:r>
              <a:rPr lang="en" sz="1050" dirty="0"/>
              <a:t> abstract specifications</a:t>
            </a:r>
          </a:p>
          <a:p>
            <a:pPr lvl="2" indent="-342900">
              <a:buSzPts val="1800"/>
              <a:buChar char="●"/>
            </a:pPr>
            <a:r>
              <a:rPr lang="en" sz="1050" dirty="0"/>
              <a:t>All data types and algorithms are encoded as Lattice/</a:t>
            </a:r>
            <a:r>
              <a:rPr lang="en" sz="1050" dirty="0" err="1"/>
              <a:t>Posets</a:t>
            </a:r>
            <a:r>
              <a:rPr lang="en" sz="1050" dirty="0"/>
              <a:t>, so that it can be enumerated and evaluated. (See Koo 2005 Ph.D. Thesis on Meta-Language for Model Synthesis)</a:t>
            </a:r>
          </a:p>
          <a:p>
            <a:pPr lvl="2" indent="-342900">
              <a:buSzPts val="1800"/>
              <a:buChar char="●"/>
            </a:pPr>
            <a:r>
              <a:rPr lang="en" sz="1050" dirty="0"/>
              <a:t>Improved method to generate Abstract Specification accelerates concrete implementations</a:t>
            </a:r>
          </a:p>
          <a:p>
            <a:pPr lvl="1" indent="-342900">
              <a:buSzPts val="1800"/>
              <a:buChar char="●"/>
            </a:pPr>
            <a:r>
              <a:rPr lang="en" sz="1050" dirty="0"/>
              <a:t>Communication and Control increased the </a:t>
            </a:r>
            <a:r>
              <a:rPr lang="en" sz="1050" b="1" i="1" dirty="0"/>
              <a:t>density</a:t>
            </a:r>
            <a:r>
              <a:rPr lang="en" sz="1050" dirty="0"/>
              <a:t> and </a:t>
            </a:r>
            <a:r>
              <a:rPr lang="en" sz="1050" b="1" i="1" dirty="0"/>
              <a:t>accuracy</a:t>
            </a:r>
            <a:r>
              <a:rPr lang="en" sz="1050" dirty="0"/>
              <a:t> of governance</a:t>
            </a:r>
          </a:p>
          <a:p>
            <a:pPr lvl="2" indent="-342900">
              <a:buSzPts val="1800"/>
              <a:buChar char="●"/>
            </a:pPr>
            <a:r>
              <a:rPr lang="en" sz="1050" dirty="0"/>
              <a:t>Pearl’s Intervention and Counter-Factual made </a:t>
            </a:r>
            <a:r>
              <a:rPr lang="en" sz="1050" b="1" i="1" dirty="0"/>
              <a:t>intent</a:t>
            </a:r>
            <a:r>
              <a:rPr lang="en" sz="1050" dirty="0"/>
              <a:t> and </a:t>
            </a:r>
            <a:r>
              <a:rPr lang="en" sz="1050" b="1" i="1" dirty="0"/>
              <a:t>alternatives</a:t>
            </a:r>
            <a:r>
              <a:rPr lang="en" sz="1050" dirty="0"/>
              <a:t> representable</a:t>
            </a:r>
          </a:p>
          <a:p>
            <a:pPr lvl="2" indent="-342900">
              <a:buSzPts val="1800"/>
              <a:buChar char="●"/>
            </a:pPr>
            <a:r>
              <a:rPr lang="en" sz="1050" dirty="0"/>
              <a:t>Cybernetics can be considered as an organizing principle for </a:t>
            </a:r>
            <a:r>
              <a:rPr lang="en" sz="1050" b="1" i="1" dirty="0"/>
              <a:t>intent</a:t>
            </a:r>
            <a:r>
              <a:rPr lang="en" sz="1050" dirty="0"/>
              <a:t> and </a:t>
            </a:r>
            <a:r>
              <a:rPr lang="en" sz="1050" b="1" i="1" dirty="0"/>
              <a:t>alternatives</a:t>
            </a:r>
          </a:p>
          <a:p>
            <a:pPr lvl="1" indent="-342900">
              <a:buSzPts val="1800"/>
              <a:buChar char="●"/>
            </a:pPr>
            <a:r>
              <a:rPr lang="en" sz="1050" dirty="0"/>
              <a:t>Globally time-stamped data is becoming a generic medium for Trust-worthiness verification</a:t>
            </a:r>
          </a:p>
          <a:p>
            <a:pPr lvl="2" indent="-342900">
              <a:buSzPts val="1800"/>
              <a:buChar char="●"/>
            </a:pPr>
            <a:r>
              <a:rPr lang="en" sz="1050" dirty="0"/>
              <a:t>Time-stamped Data provides a </a:t>
            </a:r>
            <a:r>
              <a:rPr lang="en" sz="1050" b="1" i="1" dirty="0"/>
              <a:t>Naming Convention</a:t>
            </a:r>
            <a:r>
              <a:rPr lang="en" sz="1050" dirty="0"/>
              <a:t> to transform all Data Types into Lattice/Partially Ordered Set as a kind of Trust worthy and Universal Data Asset</a:t>
            </a:r>
          </a:p>
          <a:p>
            <a:pPr lvl="2" indent="-342900">
              <a:buSzPts val="1800"/>
              <a:buChar char="●"/>
            </a:pPr>
            <a:r>
              <a:rPr lang="en" sz="1050" dirty="0"/>
              <a:t>Trust-worthy Data and Universally Applicable AI creates new societal orders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F6EAE8E-3F08-A443-839F-02EC9D50D3F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3421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330ABB0-34DE-D647-8EA5-E804C6279E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8686" y="1106849"/>
            <a:ext cx="3546628" cy="3546628"/>
          </a:xfrm>
          <a:prstGeom prst="rect">
            <a:avLst/>
          </a:prstGeom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0F224971-3D86-224A-8C89-F3EF4B96722F}"/>
              </a:ext>
            </a:extLst>
          </p:cNvPr>
          <p:cNvSpPr/>
          <p:nvPr/>
        </p:nvSpPr>
        <p:spPr>
          <a:xfrm>
            <a:off x="3139440" y="1463983"/>
            <a:ext cx="2827020" cy="2841317"/>
          </a:xfrm>
          <a:prstGeom prst="ellipse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0B4A1A3-3A80-BC4A-B252-85FDF75F662C}"/>
              </a:ext>
            </a:extLst>
          </p:cNvPr>
          <p:cNvSpPr/>
          <p:nvPr/>
        </p:nvSpPr>
        <p:spPr>
          <a:xfrm>
            <a:off x="3657600" y="2006620"/>
            <a:ext cx="1790700" cy="1755063"/>
          </a:xfrm>
          <a:prstGeom prst="ellipse">
            <a:avLst/>
          </a:prstGeom>
          <a:solidFill>
            <a:srgbClr val="0070C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2" name="TextBox 1"/>
          <p:cNvSpPr txBox="1"/>
          <p:nvPr/>
        </p:nvSpPr>
        <p:spPr>
          <a:xfrm>
            <a:off x="1772904" y="161825"/>
            <a:ext cx="55981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/>
                <a:ea typeface="+mn-ea"/>
                <a:cs typeface="Arial"/>
                <a:sym typeface="Arial"/>
              </a:rPr>
              <a:t>The </a:t>
            </a:r>
            <a:r>
              <a:rPr lang="en-US" sz="2800" kern="1200" dirty="0">
                <a:solidFill>
                  <a:schemeClr val="tx1"/>
                </a:solidFill>
                <a:latin typeface="Calibri"/>
                <a:ea typeface="+mn-ea"/>
              </a:rPr>
              <a:t>Allegory of the Master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/>
                <a:ea typeface="+mn-ea"/>
                <a:cs typeface="Arial"/>
                <a:sym typeface="Arial"/>
              </a:rPr>
              <a:t> Algorithm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20A2E2EC-088C-A548-84E2-B85EC8A64F2E}"/>
              </a:ext>
            </a:extLst>
          </p:cNvPr>
          <p:cNvSpPr txBox="1">
            <a:spLocks/>
          </p:cNvSpPr>
          <p:nvPr/>
        </p:nvSpPr>
        <p:spPr>
          <a:xfrm>
            <a:off x="8694420" y="4789928"/>
            <a:ext cx="449580" cy="274637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78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tabLst/>
              <a:defRPr/>
            </a:pPr>
            <a:fld id="{34F1E86F-CBF7-4DF7-824A-AB405C555AAE}" type="slidenum">
              <a:rPr kumimoji="0" lang="zh-CN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  <a:sym typeface="Arial"/>
              </a:rPr>
              <a:pPr marL="0" marR="0" lvl="0" indent="0" algn="ctr" defTabSz="68578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/>
                <a:buNone/>
                <a:tabLst/>
                <a:defRPr/>
              </a:pPr>
              <a:t>6</a:t>
            </a:fld>
            <a:endParaRPr kumimoji="0" lang="zh-CN" altLang="en-US" sz="13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  <a:sym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A170A3-5C7A-1A43-9AF3-F0FFEEA7A568}"/>
              </a:ext>
            </a:extLst>
          </p:cNvPr>
          <p:cNvSpPr txBox="1"/>
          <p:nvPr/>
        </p:nvSpPr>
        <p:spPr>
          <a:xfrm>
            <a:off x="179795" y="3033280"/>
            <a:ext cx="1184940" cy="2423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78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altLang="zh-Hans" sz="97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Arial"/>
                <a:sym typeface="Arial"/>
              </a:rPr>
              <a:t>Chinese Translation</a:t>
            </a:r>
            <a:endParaRPr kumimoji="0" lang="en-US" sz="975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/>
              <a:sym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7675C1-4B63-0343-B6A1-1062C8FD51DA}"/>
              </a:ext>
            </a:extLst>
          </p:cNvPr>
          <p:cNvSpPr txBox="1"/>
          <p:nvPr/>
        </p:nvSpPr>
        <p:spPr>
          <a:xfrm>
            <a:off x="2634610" y="4767264"/>
            <a:ext cx="38747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/>
              <a:t>Image Source: P. 240 of T</a:t>
            </a:r>
            <a:r>
              <a:rPr lang="en-US" dirty="0"/>
              <a:t>h</a:t>
            </a:r>
            <a:r>
              <a:rPr lang="en-TW" dirty="0"/>
              <a:t>e Master Algorithm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0054530-5007-3B43-8287-B6A79ED96D4B}"/>
              </a:ext>
            </a:extLst>
          </p:cNvPr>
          <p:cNvSpPr txBox="1"/>
          <p:nvPr/>
        </p:nvSpPr>
        <p:spPr>
          <a:xfrm>
            <a:off x="308045" y="1134004"/>
            <a:ext cx="247163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W" dirty="0"/>
              <a:t>The Allegory of a Smart City</a:t>
            </a:r>
            <a:r>
              <a:rPr lang="zh-CN" altLang="en-US" dirty="0"/>
              <a:t> </a:t>
            </a:r>
            <a:r>
              <a:rPr lang="en-US" altLang="zh-CN" dirty="0"/>
              <a:t>made of 3 concentric circles and occupied by 5 tribes: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3256A5B-BC2A-0145-A1F6-FAF92CD78AA5}"/>
              </a:ext>
            </a:extLst>
          </p:cNvPr>
          <p:cNvSpPr txBox="1"/>
          <p:nvPr/>
        </p:nvSpPr>
        <p:spPr>
          <a:xfrm>
            <a:off x="689894" y="946975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（</a:t>
            </a:r>
            <a:r>
              <a:rPr lang="en-TW" dirty="0"/>
              <a:t>寓言</a:t>
            </a:r>
            <a:r>
              <a:rPr lang="zh-CN" altLang="en-US" dirty="0"/>
              <a:t>）</a:t>
            </a:r>
            <a:endParaRPr lang="en-TW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27A3053-F083-C541-A584-AF3BDED2D254}"/>
              </a:ext>
            </a:extLst>
          </p:cNvPr>
          <p:cNvSpPr txBox="1"/>
          <p:nvPr/>
        </p:nvSpPr>
        <p:spPr>
          <a:xfrm>
            <a:off x="308044" y="2059697"/>
            <a:ext cx="247163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Circles: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en-US" altLang="zh-CN" dirty="0">
                <a:solidFill>
                  <a:srgbClr val="FFC000"/>
                </a:solidFill>
              </a:rPr>
              <a:t>Optimization (Search)</a:t>
            </a:r>
          </a:p>
          <a:p>
            <a:pPr marL="342900" indent="-342900">
              <a:buAutoNum type="arabicPeriod"/>
            </a:pPr>
            <a:r>
              <a:rPr lang="en-US" altLang="zh-CN" dirty="0">
                <a:solidFill>
                  <a:srgbClr val="0070C0"/>
                </a:solidFill>
              </a:rPr>
              <a:t>Evaluation (Assessment and Rewrite)</a:t>
            </a:r>
          </a:p>
          <a:p>
            <a:pPr marL="342900" indent="-342900">
              <a:buAutoNum type="arabicPeriod"/>
            </a:pPr>
            <a:r>
              <a:rPr lang="en-US" altLang="zh-CN" dirty="0">
                <a:solidFill>
                  <a:srgbClr val="92D050"/>
                </a:solidFill>
              </a:rPr>
              <a:t>Representation  (</a:t>
            </a:r>
            <a:r>
              <a:rPr lang="en-US" altLang="zh-CN" dirty="0" err="1">
                <a:solidFill>
                  <a:srgbClr val="92D050"/>
                </a:solidFill>
              </a:rPr>
              <a:t>NsM</a:t>
            </a:r>
            <a:r>
              <a:rPr lang="en-US" altLang="zh-CN" dirty="0">
                <a:solidFill>
                  <a:srgbClr val="92D050"/>
                </a:solidFill>
              </a:rPr>
              <a:t>)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A44404F-E894-044D-9140-0FE54EE24738}"/>
              </a:ext>
            </a:extLst>
          </p:cNvPr>
          <p:cNvSpPr/>
          <p:nvPr/>
        </p:nvSpPr>
        <p:spPr>
          <a:xfrm>
            <a:off x="4018244" y="2355777"/>
            <a:ext cx="1066800" cy="1048769"/>
          </a:xfrm>
          <a:prstGeom prst="ellipse">
            <a:avLst/>
          </a:prstGeom>
          <a:solidFill>
            <a:srgbClr val="92D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CDAE802-B1B3-E44A-83C0-1FD08FF81716}"/>
              </a:ext>
            </a:extLst>
          </p:cNvPr>
          <p:cNvSpPr/>
          <p:nvPr/>
        </p:nvSpPr>
        <p:spPr>
          <a:xfrm>
            <a:off x="4376501" y="2706231"/>
            <a:ext cx="350287" cy="36804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sz="5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ADB56B1-77DD-A94A-A377-A3AFD1110E69}"/>
              </a:ext>
            </a:extLst>
          </p:cNvPr>
          <p:cNvSpPr txBox="1"/>
          <p:nvPr/>
        </p:nvSpPr>
        <p:spPr>
          <a:xfrm>
            <a:off x="4333475" y="2757052"/>
            <a:ext cx="43633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sz="500" dirty="0"/>
              <a:t>Master </a:t>
            </a:r>
          </a:p>
          <a:p>
            <a:pPr algn="ctr"/>
            <a:r>
              <a:rPr lang="en-TW" sz="500" dirty="0"/>
              <a:t>Equation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CF35CCD-BE2E-1345-9369-CF5A38111E02}"/>
              </a:ext>
            </a:extLst>
          </p:cNvPr>
          <p:cNvSpPr txBox="1"/>
          <p:nvPr/>
        </p:nvSpPr>
        <p:spPr>
          <a:xfrm>
            <a:off x="6596785" y="2006620"/>
            <a:ext cx="247163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Practical Concerns: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en-US" altLang="zh-CN" dirty="0">
                <a:solidFill>
                  <a:srgbClr val="FFC000"/>
                </a:solidFill>
              </a:rPr>
              <a:t>Optimization (Search)</a:t>
            </a:r>
          </a:p>
          <a:p>
            <a:pPr lvl="2"/>
            <a:r>
              <a:rPr lang="en-US" altLang="zh-CN" dirty="0">
                <a:solidFill>
                  <a:srgbClr val="FFC000"/>
                </a:solidFill>
              </a:rPr>
              <a:t>	Scalability</a:t>
            </a:r>
          </a:p>
          <a:p>
            <a:pPr marL="342900" indent="-342900">
              <a:buAutoNum type="arabicPeriod"/>
            </a:pPr>
            <a:r>
              <a:rPr lang="en-US" altLang="zh-CN" dirty="0">
                <a:solidFill>
                  <a:srgbClr val="0070C0"/>
                </a:solidFill>
              </a:rPr>
              <a:t>Evaluation (Assessment and Rewrite)</a:t>
            </a:r>
          </a:p>
          <a:p>
            <a:pPr lvl="1"/>
            <a:r>
              <a:rPr lang="en-US" altLang="zh-CN" dirty="0">
                <a:solidFill>
                  <a:srgbClr val="0070C0"/>
                </a:solidFill>
              </a:rPr>
              <a:t>	Correctness</a:t>
            </a:r>
          </a:p>
          <a:p>
            <a:pPr marL="342900" indent="-342900">
              <a:buAutoNum type="arabicPeriod"/>
            </a:pPr>
            <a:r>
              <a:rPr lang="en-US" altLang="zh-CN" dirty="0">
                <a:solidFill>
                  <a:srgbClr val="92D050"/>
                </a:solidFill>
              </a:rPr>
              <a:t>Representation  (</a:t>
            </a:r>
            <a:r>
              <a:rPr lang="en-US" altLang="zh-CN" dirty="0" err="1">
                <a:solidFill>
                  <a:srgbClr val="92D050"/>
                </a:solidFill>
              </a:rPr>
              <a:t>NsM</a:t>
            </a:r>
            <a:r>
              <a:rPr lang="en-US" altLang="zh-CN" dirty="0">
                <a:solidFill>
                  <a:srgbClr val="92D050"/>
                </a:solidFill>
              </a:rPr>
              <a:t>)</a:t>
            </a:r>
          </a:p>
          <a:p>
            <a:pPr lvl="2"/>
            <a:r>
              <a:rPr lang="en-US" altLang="zh-CN" dirty="0">
                <a:solidFill>
                  <a:srgbClr val="92D050"/>
                </a:solidFill>
              </a:rPr>
              <a:t>	Sound/Complete</a:t>
            </a:r>
          </a:p>
        </p:txBody>
      </p:sp>
    </p:spTree>
    <p:extLst>
      <p:ext uri="{BB962C8B-B14F-4D97-AF65-F5344CB8AC3E}">
        <p14:creationId xmlns:p14="http://schemas.microsoft.com/office/powerpoint/2010/main" val="41477512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330ABB0-34DE-D647-8EA5-E804C6279E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8686" y="1106849"/>
            <a:ext cx="3546628" cy="354662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322767" y="200578"/>
            <a:ext cx="44984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/>
                <a:ea typeface="+mn-ea"/>
                <a:cs typeface="Arial"/>
                <a:sym typeface="Arial"/>
              </a:rPr>
              <a:t>The </a:t>
            </a:r>
            <a:r>
              <a:rPr lang="en-US" sz="2800" kern="1200" dirty="0">
                <a:solidFill>
                  <a:schemeClr val="tx1"/>
                </a:solidFill>
                <a:latin typeface="Calibri"/>
                <a:ea typeface="+mn-ea"/>
              </a:rPr>
              <a:t>Leaders of the Five Tribes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/>
              <a:ea typeface="+mn-ea"/>
              <a:cs typeface="Arial"/>
              <a:sym typeface="Arial"/>
            </a:endParaRP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20A2E2EC-088C-A548-84E2-B85EC8A64F2E}"/>
              </a:ext>
            </a:extLst>
          </p:cNvPr>
          <p:cNvSpPr txBox="1">
            <a:spLocks/>
          </p:cNvSpPr>
          <p:nvPr/>
        </p:nvSpPr>
        <p:spPr>
          <a:xfrm>
            <a:off x="8688933" y="4800404"/>
            <a:ext cx="262890" cy="274637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78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tabLst/>
              <a:defRPr/>
            </a:pPr>
            <a:fld id="{34F1E86F-CBF7-4DF7-824A-AB405C555AAE}" type="slidenum">
              <a:rPr kumimoji="0" lang="zh-CN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  <a:sym typeface="Arial"/>
              </a:rPr>
              <a:pPr marL="0" marR="0" lvl="0" indent="0" algn="ctr" defTabSz="68578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/>
                <a:buNone/>
                <a:tabLst/>
                <a:defRPr/>
              </a:pPr>
              <a:t>7</a:t>
            </a:fld>
            <a:endParaRPr kumimoji="0" lang="zh-CN" altLang="en-US" sz="13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  <a:sym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7675C1-4B63-0343-B6A1-1062C8FD51DA}"/>
              </a:ext>
            </a:extLst>
          </p:cNvPr>
          <p:cNvSpPr txBox="1"/>
          <p:nvPr/>
        </p:nvSpPr>
        <p:spPr>
          <a:xfrm>
            <a:off x="2634610" y="4767264"/>
            <a:ext cx="38747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/>
              <a:t>Image Source: P. 240 of T</a:t>
            </a:r>
            <a:r>
              <a:rPr lang="en-US" dirty="0"/>
              <a:t>h</a:t>
            </a:r>
            <a:r>
              <a:rPr lang="en-TW" dirty="0"/>
              <a:t>e Master Algorithm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FE3D82A4-CD8A-C141-875D-C8F0D0BEF44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08174" y="3765850"/>
            <a:ext cx="648457" cy="1001414"/>
          </a:xfrm>
          <a:prstGeom prst="rect">
            <a:avLst/>
          </a:prstGeom>
        </p:spPr>
      </p:pic>
      <p:pic>
        <p:nvPicPr>
          <p:cNvPr id="22" name="Picture 2" descr=" ">
            <a:hlinkClick r:id="rId4"/>
            <a:extLst>
              <a:ext uri="{FF2B5EF4-FFF2-40B4-BE49-F238E27FC236}">
                <a16:creationId xmlns:a16="http://schemas.microsoft.com/office/drawing/2014/main" id="{AA8BB5A8-C186-ED4C-B5AD-48307CC497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19044" y="1501140"/>
            <a:ext cx="856488" cy="1070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E3B4C51-3A2F-D446-98BF-CA431379D6D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72178" y="3830564"/>
            <a:ext cx="648457" cy="1006922"/>
          </a:xfrm>
          <a:prstGeom prst="rect">
            <a:avLst/>
          </a:prstGeom>
          <a:ln w="25400">
            <a:solidFill>
              <a:schemeClr val="tx1"/>
            </a:solidFill>
          </a:ln>
          <a:effectLst>
            <a:softEdge rad="38100"/>
          </a:effectLst>
        </p:spPr>
      </p:pic>
      <p:pic>
        <p:nvPicPr>
          <p:cNvPr id="24" name="Picture 23">
            <a:hlinkClick r:id="rId7"/>
            <a:extLst>
              <a:ext uri="{FF2B5EF4-FFF2-40B4-BE49-F238E27FC236}">
                <a16:creationId xmlns:a16="http://schemas.microsoft.com/office/drawing/2014/main" id="{4C6AF5A1-3655-F841-9AA2-FC65559C27C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83110" y="3779940"/>
            <a:ext cx="759500" cy="931104"/>
          </a:xfrm>
          <a:prstGeom prst="rect">
            <a:avLst/>
          </a:prstGeom>
        </p:spPr>
      </p:pic>
      <p:pic>
        <p:nvPicPr>
          <p:cNvPr id="25" name="Picture 24">
            <a:hlinkClick r:id="rId9"/>
            <a:extLst>
              <a:ext uri="{FF2B5EF4-FFF2-40B4-BE49-F238E27FC236}">
                <a16:creationId xmlns:a16="http://schemas.microsoft.com/office/drawing/2014/main" id="{6509DBC1-62AC-304C-9EC3-4C6661D1CB2D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28460" y="972173"/>
            <a:ext cx="403660" cy="528967"/>
          </a:xfrm>
          <a:prstGeom prst="rect">
            <a:avLst/>
          </a:prstGeom>
        </p:spPr>
      </p:pic>
      <p:pic>
        <p:nvPicPr>
          <p:cNvPr id="26" name="Picture 25">
            <a:hlinkClick r:id="rId11"/>
            <a:extLst>
              <a:ext uri="{FF2B5EF4-FFF2-40B4-BE49-F238E27FC236}">
                <a16:creationId xmlns:a16="http://schemas.microsoft.com/office/drawing/2014/main" id="{BE9DD8E8-AB00-5841-9829-9D8AE9ACCDA0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42498" y="1457795"/>
            <a:ext cx="846435" cy="959872"/>
          </a:xfrm>
          <a:prstGeom prst="rect">
            <a:avLst/>
          </a:prstGeom>
        </p:spPr>
      </p:pic>
      <p:pic>
        <p:nvPicPr>
          <p:cNvPr id="27" name="Picture 26">
            <a:hlinkClick r:id="rId13"/>
            <a:extLst>
              <a:ext uri="{FF2B5EF4-FFF2-40B4-BE49-F238E27FC236}">
                <a16:creationId xmlns:a16="http://schemas.microsoft.com/office/drawing/2014/main" id="{B7191D6D-1E8A-5F4C-9D54-46FB2F816C75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8506" y="3830563"/>
            <a:ext cx="759749" cy="1006921"/>
          </a:xfrm>
          <a:prstGeom prst="rect">
            <a:avLst/>
          </a:prstGeom>
        </p:spPr>
      </p:pic>
      <p:pic>
        <p:nvPicPr>
          <p:cNvPr id="28" name="Picture 1" descr="George Lakoff.jpg">
            <a:hlinkClick r:id="rId15"/>
            <a:extLst>
              <a:ext uri="{FF2B5EF4-FFF2-40B4-BE49-F238E27FC236}">
                <a16:creationId xmlns:a16="http://schemas.microsoft.com/office/drawing/2014/main" id="{E80E8CB4-0C61-FE47-A60A-F2007AEB1A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147716" y="1509339"/>
            <a:ext cx="608919" cy="908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1C59F71A-6CAC-044D-9520-D3F7976F2251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83202" y="960552"/>
            <a:ext cx="379084" cy="540588"/>
          </a:xfrm>
          <a:prstGeom prst="rect">
            <a:avLst/>
          </a:prstGeom>
        </p:spPr>
      </p:pic>
      <p:pic>
        <p:nvPicPr>
          <p:cNvPr id="31" name="Picture 30">
            <a:hlinkClick r:id="rId18"/>
            <a:extLst>
              <a:ext uri="{FF2B5EF4-FFF2-40B4-BE49-F238E27FC236}">
                <a16:creationId xmlns:a16="http://schemas.microsoft.com/office/drawing/2014/main" id="{1D4FE88E-F58D-3045-91A3-40CF3323D5AB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91622" y="1304760"/>
            <a:ext cx="1330128" cy="1196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3117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10392" y="328807"/>
            <a:ext cx="61253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/>
                <a:cs typeface="Arial"/>
                <a:sym typeface="Arial"/>
              </a:rPr>
              <a:t>The Rosetta Stone by John Baez</a:t>
            </a:r>
          </a:p>
        </p:txBody>
      </p:sp>
      <p:pic>
        <p:nvPicPr>
          <p:cNvPr id="4" name="Picture 3">
            <a:hlinkClick r:id="rId2"/>
            <a:extLst>
              <a:ext uri="{FF2B5EF4-FFF2-40B4-BE49-F238E27FC236}">
                <a16:creationId xmlns:a16="http://schemas.microsoft.com/office/drawing/2014/main" id="{32C5EC04-3DDE-9649-AB92-C0E5BE0D222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93992" y="850155"/>
            <a:ext cx="2185892" cy="1042696"/>
          </a:xfrm>
          <a:prstGeom prst="rect">
            <a:avLst/>
          </a:prstGeom>
        </p:spPr>
      </p:pic>
      <p:pic>
        <p:nvPicPr>
          <p:cNvPr id="5" name="Picture 4">
            <a:hlinkClick r:id="rId2"/>
            <a:extLst>
              <a:ext uri="{FF2B5EF4-FFF2-40B4-BE49-F238E27FC236}">
                <a16:creationId xmlns:a16="http://schemas.microsoft.com/office/drawing/2014/main" id="{A1FE5596-7FD2-814A-B93A-112699851C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228" y="1988738"/>
            <a:ext cx="7429544" cy="2967310"/>
          </a:xfrm>
          <a:prstGeom prst="rect">
            <a:avLst/>
          </a:prstGeom>
        </p:spPr>
      </p:pic>
      <p:pic>
        <p:nvPicPr>
          <p:cNvPr id="6" name="Picture 5">
            <a:hlinkClick r:id="rId5"/>
            <a:extLst>
              <a:ext uri="{FF2B5EF4-FFF2-40B4-BE49-F238E27FC236}">
                <a16:creationId xmlns:a16="http://schemas.microsoft.com/office/drawing/2014/main" id="{E4DA8C81-A53F-514D-82B7-71159B5D5C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128" y="187452"/>
            <a:ext cx="1382264" cy="160920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50F78C4-609B-A744-AB6C-4BF7E7E4C388}"/>
              </a:ext>
            </a:extLst>
          </p:cNvPr>
          <p:cNvSpPr txBox="1"/>
          <p:nvPr/>
        </p:nvSpPr>
        <p:spPr>
          <a:xfrm>
            <a:off x="228128" y="1569531"/>
            <a:ext cx="1382264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I</a:t>
            </a:r>
            <a:r>
              <a:rPr kumimoji="0" lang="en-TW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mage source: </a:t>
            </a:r>
            <a:r>
              <a:rPr kumimoji="0" lang="en-TW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  <a:hlinkClick r:id="rId5"/>
              </a:rPr>
              <a:t>wikipedia</a:t>
            </a:r>
            <a:endParaRPr kumimoji="0" lang="en-TW" sz="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97F38E-537F-AD4F-AC09-A73458676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C812B-A187-0945-BAC5-7895DB419EB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31563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42828" y="246827"/>
            <a:ext cx="70583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/>
                <a:cs typeface="Arial"/>
                <a:sym typeface="Arial"/>
              </a:rPr>
              <a:t>Computable Multi-level Abstractions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97F38E-537F-AD4F-AC09-A73458676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C812B-A187-0945-BAC5-7895DB419EB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6A51930-E59C-4C46-B9C6-69A8489C78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499" y="893158"/>
            <a:ext cx="7516999" cy="16953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1C6D9AE-3B2B-7045-BC4E-D2DE17011F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908" y="2806311"/>
            <a:ext cx="3573114" cy="18035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141CDD6-ECEA-7147-AA07-F4B8541DD45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51980" y="2588526"/>
            <a:ext cx="2805441" cy="2337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09194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ID" val="101"/>
</p:tagLst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ch Newsletter by Slidesgo">
  <a:themeElements>
    <a:clrScheme name="Tech Newsletter by Slidesgo">
      <a:dk1>
        <a:srgbClr val="05214A"/>
      </a:dk1>
      <a:lt1>
        <a:srgbClr val="AAFFEE"/>
      </a:lt1>
      <a:dk2>
        <a:srgbClr val="A7A7A7"/>
      </a:dk2>
      <a:lt2>
        <a:srgbClr val="535353"/>
      </a:lt2>
      <a:accent1>
        <a:srgbClr val="98FFEA"/>
      </a:accent1>
      <a:accent2>
        <a:srgbClr val="62F8DA"/>
      </a:accent2>
      <a:accent3>
        <a:srgbClr val="28497A"/>
      </a:accent3>
      <a:accent4>
        <a:srgbClr val="1A4079"/>
      </a:accent4>
      <a:accent5>
        <a:srgbClr val="041B3D"/>
      </a:accent5>
      <a:accent6>
        <a:srgbClr val="092A5C"/>
      </a:accent6>
      <a:hlink>
        <a:srgbClr val="0000FF"/>
      </a:hlink>
      <a:folHlink>
        <a:srgbClr val="FF00FF"/>
      </a:folHlink>
    </a:clrScheme>
    <a:fontScheme name="Tech Newsletter by Slidesgo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Tech Newsletter by Slidesg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5214A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AAFFEE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AAFFEE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5203</TotalTime>
  <Words>2323</Words>
  <Application>Microsoft Macintosh PowerPoint</Application>
  <PresentationFormat>On-screen Show (16:9)</PresentationFormat>
  <Paragraphs>450</Paragraphs>
  <Slides>54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18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54</vt:i4>
      </vt:variant>
    </vt:vector>
  </HeadingPairs>
  <TitlesOfParts>
    <vt:vector size="75" baseType="lpstr">
      <vt:lpstr>Bank Gothic Medium</vt:lpstr>
      <vt:lpstr>等线</vt:lpstr>
      <vt:lpstr>Exo 2</vt:lpstr>
      <vt:lpstr>Hei</vt:lpstr>
      <vt:lpstr>LiHei Pro</vt:lpstr>
      <vt:lpstr>Roboto Condensed Light</vt:lpstr>
      <vt:lpstr>华文细黑</vt:lpstr>
      <vt:lpstr>STXingkai</vt:lpstr>
      <vt:lpstr>Arial</vt:lpstr>
      <vt:lpstr>Avenir Next Condensed Ultra Lig</vt:lpstr>
      <vt:lpstr>Calibri</vt:lpstr>
      <vt:lpstr>Calibri Light</vt:lpstr>
      <vt:lpstr>Century Gothic</vt:lpstr>
      <vt:lpstr>Comic Sans MS</vt:lpstr>
      <vt:lpstr>Helvetica</vt:lpstr>
      <vt:lpstr>Rockwell</vt:lpstr>
      <vt:lpstr>Times New Roman</vt:lpstr>
      <vt:lpstr>Wingdings</vt:lpstr>
      <vt:lpstr>Simple Light</vt:lpstr>
      <vt:lpstr>Office Theme</vt:lpstr>
      <vt:lpstr>Tech Newsletter by Slidesgo</vt:lpstr>
      <vt:lpstr> 超越学科界限的认知基础 Transdisciplinary Cognitive Foundation  Week 10  Artificial Intelligence and its Social Impacts</vt:lpstr>
      <vt:lpstr>Context</vt:lpstr>
      <vt:lpstr>Spacetime Representations for a Collective Conscious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Goal</vt:lpstr>
      <vt:lpstr>PowerPoint Presentation</vt:lpstr>
      <vt:lpstr>Success Criteria</vt:lpstr>
      <vt:lpstr>Soundness</vt:lpstr>
      <vt:lpstr>PowerPoint Presentation</vt:lpstr>
      <vt:lpstr>Output</vt:lpstr>
      <vt:lpstr>Computing Architectures associated with Tools</vt:lpstr>
      <vt:lpstr>Organized Activities</vt:lpstr>
      <vt:lpstr>PowerPoint Presentation</vt:lpstr>
      <vt:lpstr>Reasoning about all Languages Rigorously?</vt:lpstr>
      <vt:lpstr>A linguistic approach to  unify the cognizance across scales</vt:lpstr>
      <vt:lpstr>A Cognitive Learning Program that utilizes Contemporary Tools</vt:lpstr>
      <vt:lpstr>On Being Truly Educated</vt:lpstr>
      <vt:lpstr>Language choices influence your Cognitive Foundation</vt:lpstr>
      <vt:lpstr>Reserved Names and Constants in Sciences</vt:lpstr>
      <vt:lpstr>Knowledge Representation in Topology (the trick of converting a problem to a simple domain and back)</vt:lpstr>
      <vt:lpstr>Homeomorphisms as a way to establish Equivalence</vt:lpstr>
      <vt:lpstr>Computationally-Enhanced  Cognitive Foundation  Transcending the Boundaries of  Human, Machines, and Knowledge Disciplines</vt:lpstr>
      <vt:lpstr>QFT: The Most Successful Theory So Far</vt:lpstr>
      <vt:lpstr>A Series on Renormalization Theory</vt:lpstr>
      <vt:lpstr>The foundation of math as programming languages</vt:lpstr>
      <vt:lpstr>First and Second Order Cybernetics</vt:lpstr>
      <vt:lpstr>Intervention and Counterfactual are Higher-order Functions</vt:lpstr>
      <vt:lpstr>The expressive power of Names (labels)</vt:lpstr>
      <vt:lpstr>Input</vt:lpstr>
      <vt:lpstr>PowerPoint Presentation</vt:lpstr>
      <vt:lpstr>Inputs for Collective Cognizance</vt:lpstr>
      <vt:lpstr>Introduce Balanced Strategy Map (BSM) by Kristy Wong A new kind of Logic Model &amp; a variant of OKRs (Spring 2020)</vt:lpstr>
      <vt:lpstr>2018 International Summer Program @ Tsinghua Experience a publishing workflow using DevOps</vt:lpstr>
      <vt:lpstr>Why is AI challenging the Status Quo?</vt:lpstr>
      <vt:lpstr>Kuhn Cycle: as the ticking clock</vt:lpstr>
      <vt:lpstr>Societal Clockspeed determines how People Think</vt:lpstr>
      <vt:lpstr>Speed is the Dominant factor in Decision Making</vt:lpstr>
      <vt:lpstr>The World has changed … Ways to conduct business have changed … </vt:lpstr>
      <vt:lpstr>Three Scales of Time</vt:lpstr>
      <vt:lpstr>Time Stamped Data  Preserve Event Ordering Information</vt:lpstr>
      <vt:lpstr>Blockchain, Distributed Ledger Technologies:  uses Time-stsamp to create Trust-worthy Data</vt:lpstr>
      <vt:lpstr>A Model of Collective Cognitive Processes </vt:lpstr>
      <vt:lpstr>Smart Contract with Observable Historical Data</vt:lpstr>
      <vt:lpstr>Legal Algorithms in Pentland’s new book  a New Economy is coming …</vt:lpstr>
      <vt:lpstr>A Proposed “AI” Orchestration Architecture</vt:lpstr>
      <vt:lpstr>What would your gain by taking this Course?</vt:lpstr>
      <vt:lpstr>If you had been following this course…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Computational Thinking  &amp; Systems Design</dc:title>
  <cp:lastModifiedBy>Microsoft Office User</cp:lastModifiedBy>
  <cp:revision>788</cp:revision>
  <dcterms:modified xsi:type="dcterms:W3CDTF">2020-11-17T04:07:15Z</dcterms:modified>
</cp:coreProperties>
</file>